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0" r:id="rId7"/>
    <p:sldId id="258" r:id="rId8"/>
    <p:sldId id="269" r:id="rId9"/>
    <p:sldId id="262" r:id="rId10"/>
    <p:sldId id="263" r:id="rId11"/>
    <p:sldId id="264" r:id="rId12"/>
    <p:sldId id="261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D4A33-91C2-49BE-A4A6-6B6BFB05A70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91E893-E635-4B20-BD94-A88C3A900EED}">
      <dgm:prSet phldrT="[Texte]" phldr="0"/>
      <dgm:spPr/>
      <dgm:t>
        <a:bodyPr/>
        <a:lstStyle/>
        <a:p>
          <a:pPr rtl="0"/>
          <a:r>
            <a:rPr lang="fr-FR" b="0" i="0" u="none" strike="noStrike" cap="none" baseline="0" noProof="0">
              <a:solidFill>
                <a:schemeClr val="bg1"/>
              </a:solidFill>
              <a:latin typeface="Calibri Light"/>
              <a:cs typeface="Calibri Light"/>
            </a:rPr>
            <a:t>1</a:t>
          </a:r>
        </a:p>
      </dgm:t>
    </dgm:pt>
    <dgm:pt modelId="{B6E8A2B6-8375-45A5-BDFE-665E923B2886}" type="parTrans" cxnId="{1FAF34EF-700E-488C-8B85-DAB7937D45DC}">
      <dgm:prSet/>
      <dgm:spPr/>
      <dgm:t>
        <a:bodyPr/>
        <a:lstStyle/>
        <a:p>
          <a:endParaRPr lang="fr-FR"/>
        </a:p>
      </dgm:t>
    </dgm:pt>
    <dgm:pt modelId="{0B349708-F27C-4830-A451-8EB676283366}" type="sibTrans" cxnId="{1FAF34EF-700E-488C-8B85-DAB7937D45DC}">
      <dgm:prSet/>
      <dgm:spPr/>
      <dgm:t>
        <a:bodyPr/>
        <a:lstStyle/>
        <a:p>
          <a:endParaRPr lang="fr-FR"/>
        </a:p>
      </dgm:t>
    </dgm:pt>
    <dgm:pt modelId="{2FEA897C-08B5-40AF-B883-F070812538BA}">
      <dgm:prSet phldrT="[Texte]"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Respirabilité excellente</a:t>
          </a:r>
          <a:endParaRPr lang="fr-FR"/>
        </a:p>
      </dgm:t>
    </dgm:pt>
    <dgm:pt modelId="{931EBCC8-FEA3-4978-8328-A8EA64DE7E5F}" type="parTrans" cxnId="{49407D3E-D8C5-411B-8817-DB458B714F65}">
      <dgm:prSet/>
      <dgm:spPr/>
      <dgm:t>
        <a:bodyPr/>
        <a:lstStyle/>
        <a:p>
          <a:endParaRPr lang="fr-FR"/>
        </a:p>
      </dgm:t>
    </dgm:pt>
    <dgm:pt modelId="{5FDD3351-BBAE-486E-A819-2B2D33B300C2}" type="sibTrans" cxnId="{49407D3E-D8C5-411B-8817-DB458B714F65}">
      <dgm:prSet/>
      <dgm:spPr/>
      <dgm:t>
        <a:bodyPr/>
        <a:lstStyle/>
        <a:p>
          <a:endParaRPr lang="fr-FR"/>
        </a:p>
      </dgm:t>
    </dgm:pt>
    <dgm:pt modelId="{A9C4BE0C-3CE0-4B70-A666-0FE4BEE88348}">
      <dgm:prSet phldrT="[Texte]" phldr="0"/>
      <dgm:spPr/>
      <dgm:t>
        <a:bodyPr/>
        <a:lstStyle/>
        <a:p>
          <a:r>
            <a:rPr lang="fr-FR">
              <a:latin typeface="Calibri Light" panose="020F0302020204030204"/>
            </a:rPr>
            <a:t>Accessible</a:t>
          </a:r>
          <a:endParaRPr lang="fr-FR"/>
        </a:p>
      </dgm:t>
    </dgm:pt>
    <dgm:pt modelId="{1F40B273-A902-4A93-964E-EB2D96AD0E58}" type="parTrans" cxnId="{55738E18-512E-433C-9CCE-9E78BC4F043A}">
      <dgm:prSet/>
      <dgm:spPr/>
      <dgm:t>
        <a:bodyPr/>
        <a:lstStyle/>
        <a:p>
          <a:endParaRPr lang="fr-FR"/>
        </a:p>
      </dgm:t>
    </dgm:pt>
    <dgm:pt modelId="{39BA2D35-1CA5-466B-91B4-E5365366F23F}" type="sibTrans" cxnId="{55738E18-512E-433C-9CCE-9E78BC4F043A}">
      <dgm:prSet/>
      <dgm:spPr/>
      <dgm:t>
        <a:bodyPr/>
        <a:lstStyle/>
        <a:p>
          <a:endParaRPr lang="fr-FR"/>
        </a:p>
      </dgm:t>
    </dgm:pt>
    <dgm:pt modelId="{1CDDB1E5-197B-4A7F-B7D4-9EE4E8369E4F}">
      <dgm:prSet phldrT="[Texte]" phldr="0"/>
      <dgm:spPr/>
      <dgm:t>
        <a:bodyPr/>
        <a:lstStyle/>
        <a:p>
          <a:r>
            <a:rPr lang="fr-FR">
              <a:latin typeface="Calibri Light" panose="020F0302020204030204"/>
            </a:rPr>
            <a:t>2</a:t>
          </a:r>
          <a:endParaRPr lang="fr-FR"/>
        </a:p>
      </dgm:t>
    </dgm:pt>
    <dgm:pt modelId="{BEA3D68E-0BEC-48BF-8184-1BDD37617C10}" type="parTrans" cxnId="{47CEFF3E-D4D7-40FB-9741-2E1CEBD9328E}">
      <dgm:prSet/>
      <dgm:spPr/>
      <dgm:t>
        <a:bodyPr/>
        <a:lstStyle/>
        <a:p>
          <a:endParaRPr lang="fr-FR"/>
        </a:p>
      </dgm:t>
    </dgm:pt>
    <dgm:pt modelId="{A98D87DE-C474-4D9B-8C93-789AF983BF8C}" type="sibTrans" cxnId="{47CEFF3E-D4D7-40FB-9741-2E1CEBD9328E}">
      <dgm:prSet/>
      <dgm:spPr/>
      <dgm:t>
        <a:bodyPr/>
        <a:lstStyle/>
        <a:p>
          <a:endParaRPr lang="fr-FR"/>
        </a:p>
      </dgm:t>
    </dgm:pt>
    <dgm:pt modelId="{ECF8B984-EEA4-49FB-B3D6-7B2492FB33DE}">
      <dgm:prSet phldrT="[Texte]" phldr="0"/>
      <dgm:spPr/>
      <dgm:t>
        <a:bodyPr/>
        <a:lstStyle/>
        <a:p>
          <a:r>
            <a:rPr lang="fr-FR">
              <a:latin typeface="Calibri Light" panose="020F0302020204030204"/>
            </a:rPr>
            <a:t>Réutilisable</a:t>
          </a:r>
          <a:endParaRPr lang="fr-FR"/>
        </a:p>
      </dgm:t>
    </dgm:pt>
    <dgm:pt modelId="{8F4EA218-FCDC-41AC-B96C-BA98EBABD1D1}" type="parTrans" cxnId="{7105D8C8-9851-45C0-94EF-C66EFAC328C8}">
      <dgm:prSet/>
      <dgm:spPr/>
      <dgm:t>
        <a:bodyPr/>
        <a:lstStyle/>
        <a:p>
          <a:endParaRPr lang="fr-FR"/>
        </a:p>
      </dgm:t>
    </dgm:pt>
    <dgm:pt modelId="{2D5A0F3B-5FA2-48F2-9817-D159838DBE0E}" type="sibTrans" cxnId="{7105D8C8-9851-45C0-94EF-C66EFAC328C8}">
      <dgm:prSet/>
      <dgm:spPr/>
      <dgm:t>
        <a:bodyPr/>
        <a:lstStyle/>
        <a:p>
          <a:endParaRPr lang="fr-FR"/>
        </a:p>
      </dgm:t>
    </dgm:pt>
    <dgm:pt modelId="{A6B6EFAD-BC69-45D0-B7FE-14C0E7EA9B69}">
      <dgm:prSet phldrT="[Texte]"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Filtration adéquate</a:t>
          </a:r>
          <a:endParaRPr lang="fr-FR"/>
        </a:p>
      </dgm:t>
    </dgm:pt>
    <dgm:pt modelId="{92C6C3D6-D5F0-49D0-9ECC-28F42D646084}" type="parTrans" cxnId="{B1B1C9F5-1E46-46A8-A075-5F3B76AC284E}">
      <dgm:prSet/>
      <dgm:spPr/>
      <dgm:t>
        <a:bodyPr/>
        <a:lstStyle/>
        <a:p>
          <a:endParaRPr lang="fr-FR"/>
        </a:p>
      </dgm:t>
    </dgm:pt>
    <dgm:pt modelId="{616106F9-29EA-4A3D-9A18-C8334DA9014B}" type="sibTrans" cxnId="{B1B1C9F5-1E46-46A8-A075-5F3B76AC284E}">
      <dgm:prSet/>
      <dgm:spPr/>
      <dgm:t>
        <a:bodyPr/>
        <a:lstStyle/>
        <a:p>
          <a:endParaRPr lang="fr-FR"/>
        </a:p>
      </dgm:t>
    </dgm:pt>
    <dgm:pt modelId="{816B9BAF-F72D-4080-999E-28CF8160DFA5}">
      <dgm:prSet phldrT="[Texte]" phldr="0"/>
      <dgm:spPr/>
      <dgm:t>
        <a:bodyPr/>
        <a:lstStyle/>
        <a:p>
          <a:r>
            <a:rPr lang="fr-FR">
              <a:latin typeface="Calibri Light" panose="020F0302020204030204"/>
            </a:rPr>
            <a:t>3</a:t>
          </a:r>
          <a:endParaRPr lang="fr-FR"/>
        </a:p>
      </dgm:t>
    </dgm:pt>
    <dgm:pt modelId="{EE830D00-CEF7-4A5E-A1A1-27FE164DC453}" type="parTrans" cxnId="{62CE9C09-E074-4198-BB3A-6F7456447A5E}">
      <dgm:prSet/>
      <dgm:spPr/>
      <dgm:t>
        <a:bodyPr/>
        <a:lstStyle/>
        <a:p>
          <a:endParaRPr lang="fr-FR"/>
        </a:p>
      </dgm:t>
    </dgm:pt>
    <dgm:pt modelId="{B059DBC5-58B7-4195-ABB0-2A4FDA386C57}" type="sibTrans" cxnId="{62CE9C09-E074-4198-BB3A-6F7456447A5E}">
      <dgm:prSet/>
      <dgm:spPr/>
      <dgm:t>
        <a:bodyPr/>
        <a:lstStyle/>
        <a:p>
          <a:endParaRPr lang="fr-FR"/>
        </a:p>
      </dgm:t>
    </dgm:pt>
    <dgm:pt modelId="{2486651F-1AEB-4B14-B8D7-2967FBDD7EA0}">
      <dgm:prSet phldrT="[Texte]" phldr="0"/>
      <dgm:spPr/>
      <dgm:t>
        <a:bodyPr/>
        <a:lstStyle/>
        <a:p>
          <a:pPr rtl="0"/>
          <a:r>
            <a:rPr lang="fr-FR">
              <a:solidFill>
                <a:srgbClr val="FF0000"/>
              </a:solidFill>
              <a:latin typeface="Calibri Light" panose="020F0302020204030204"/>
            </a:rPr>
            <a:t>70 % d'efficacité de filtration pour particules de 1 microns</a:t>
          </a:r>
          <a:endParaRPr lang="fr-FR">
            <a:solidFill>
              <a:srgbClr val="FF0000"/>
            </a:solidFill>
          </a:endParaRPr>
        </a:p>
      </dgm:t>
    </dgm:pt>
    <dgm:pt modelId="{03069D9A-8FF6-4598-A214-0E688DD6E15F}" type="parTrans" cxnId="{37C678E1-0B2C-4B7D-8D17-02EFF68FD118}">
      <dgm:prSet/>
      <dgm:spPr/>
      <dgm:t>
        <a:bodyPr/>
        <a:lstStyle/>
        <a:p>
          <a:endParaRPr lang="fr-FR"/>
        </a:p>
      </dgm:t>
    </dgm:pt>
    <dgm:pt modelId="{14127CCB-8E4A-4147-8205-7F424AE12AD1}" type="sibTrans" cxnId="{37C678E1-0B2C-4B7D-8D17-02EFF68FD118}">
      <dgm:prSet/>
      <dgm:spPr/>
      <dgm:t>
        <a:bodyPr/>
        <a:lstStyle/>
        <a:p>
          <a:endParaRPr lang="fr-FR"/>
        </a:p>
      </dgm:t>
    </dgm:pt>
    <dgm:pt modelId="{8632A731-C8E4-4C04-8035-CD3E0D36E08D}" type="pres">
      <dgm:prSet presAssocID="{D58D4A33-91C2-49BE-A4A6-6B6BFB05A70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47E765B-ACAB-4764-8E57-66AF628F29CE}" type="pres">
      <dgm:prSet presAssocID="{D58D4A33-91C2-49BE-A4A6-6B6BFB05A70A}" presName="cycle" presStyleCnt="0"/>
      <dgm:spPr/>
    </dgm:pt>
    <dgm:pt modelId="{54168F7B-54DA-4422-836F-C5648D3C9AE5}" type="pres">
      <dgm:prSet presAssocID="{D58D4A33-91C2-49BE-A4A6-6B6BFB05A70A}" presName="centerShape" presStyleCnt="0"/>
      <dgm:spPr/>
    </dgm:pt>
    <dgm:pt modelId="{DBECEA24-B61C-4255-81AC-7A542D02845F}" type="pres">
      <dgm:prSet presAssocID="{D58D4A33-91C2-49BE-A4A6-6B6BFB05A70A}" presName="connSite" presStyleLbl="node1" presStyleIdx="0" presStyleCnt="4"/>
      <dgm:spPr/>
    </dgm:pt>
    <dgm:pt modelId="{EB329372-FF9D-4337-BCE1-494F291C7DF2}" type="pres">
      <dgm:prSet presAssocID="{D58D4A33-91C2-49BE-A4A6-6B6BFB05A70A}" presName="visible" presStyleLbl="node1" presStyleIdx="0" presStyleCnt="4"/>
      <dgm:spPr/>
    </dgm:pt>
    <dgm:pt modelId="{74786E8F-C523-4091-8B3C-079842B2820A}" type="pres">
      <dgm:prSet presAssocID="{B6E8A2B6-8375-45A5-BDFE-665E923B2886}" presName="Name25" presStyleLbl="parChTrans1D1" presStyleIdx="0" presStyleCnt="3"/>
      <dgm:spPr/>
    </dgm:pt>
    <dgm:pt modelId="{4BDBEC05-2548-4C84-BF89-2E7E9EEA73C5}" type="pres">
      <dgm:prSet presAssocID="{3D91E893-E635-4B20-BD94-A88C3A900EED}" presName="node" presStyleCnt="0"/>
      <dgm:spPr/>
    </dgm:pt>
    <dgm:pt modelId="{EE9947C6-38B5-475F-89D4-60B8B3F8575A}" type="pres">
      <dgm:prSet presAssocID="{3D91E893-E635-4B20-BD94-A88C3A900EED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C2D55D0-0761-4BC5-9799-32FCFD31D2DD}" type="pres">
      <dgm:prSet presAssocID="{3D91E893-E635-4B20-BD94-A88C3A900EED}" presName="childNode" presStyleLbl="revTx" presStyleIdx="0" presStyleCnt="3">
        <dgm:presLayoutVars>
          <dgm:bulletEnabled val="1"/>
        </dgm:presLayoutVars>
      </dgm:prSet>
      <dgm:spPr/>
    </dgm:pt>
    <dgm:pt modelId="{4DA8E63A-ABFB-4156-90A6-74C953FA1C6D}" type="pres">
      <dgm:prSet presAssocID="{BEA3D68E-0BEC-48BF-8184-1BDD37617C10}" presName="Name25" presStyleLbl="parChTrans1D1" presStyleIdx="1" presStyleCnt="3"/>
      <dgm:spPr/>
    </dgm:pt>
    <dgm:pt modelId="{24CF693E-A6F3-4FAB-808A-52C9684ACDD7}" type="pres">
      <dgm:prSet presAssocID="{1CDDB1E5-197B-4A7F-B7D4-9EE4E8369E4F}" presName="node" presStyleCnt="0"/>
      <dgm:spPr/>
    </dgm:pt>
    <dgm:pt modelId="{80E47699-F8D7-4536-A6EB-D611592A801F}" type="pres">
      <dgm:prSet presAssocID="{1CDDB1E5-197B-4A7F-B7D4-9EE4E8369E4F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52D751F-EAE5-497D-A1EA-C31A9EF76D64}" type="pres">
      <dgm:prSet presAssocID="{1CDDB1E5-197B-4A7F-B7D4-9EE4E8369E4F}" presName="childNode" presStyleLbl="revTx" presStyleIdx="1" presStyleCnt="3">
        <dgm:presLayoutVars>
          <dgm:bulletEnabled val="1"/>
        </dgm:presLayoutVars>
      </dgm:prSet>
      <dgm:spPr/>
    </dgm:pt>
    <dgm:pt modelId="{1357BD22-F15E-41AC-949A-6C631CCCFB3D}" type="pres">
      <dgm:prSet presAssocID="{EE830D00-CEF7-4A5E-A1A1-27FE164DC453}" presName="Name25" presStyleLbl="parChTrans1D1" presStyleIdx="2" presStyleCnt="3"/>
      <dgm:spPr/>
    </dgm:pt>
    <dgm:pt modelId="{B8C999AB-C988-4E7B-9FBA-A319D05028AF}" type="pres">
      <dgm:prSet presAssocID="{816B9BAF-F72D-4080-999E-28CF8160DFA5}" presName="node" presStyleCnt="0"/>
      <dgm:spPr/>
    </dgm:pt>
    <dgm:pt modelId="{2CEA8214-9EA5-4BA6-B9BC-F3B877FAE6A5}" type="pres">
      <dgm:prSet presAssocID="{816B9BAF-F72D-4080-999E-28CF8160DFA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2110CDC8-723C-4FFC-B748-1EF336111592}" type="pres">
      <dgm:prSet presAssocID="{816B9BAF-F72D-4080-999E-28CF8160DFA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2CE9C09-E074-4198-BB3A-6F7456447A5E}" srcId="{D58D4A33-91C2-49BE-A4A6-6B6BFB05A70A}" destId="{816B9BAF-F72D-4080-999E-28CF8160DFA5}" srcOrd="2" destOrd="0" parTransId="{EE830D00-CEF7-4A5E-A1A1-27FE164DC453}" sibTransId="{B059DBC5-58B7-4195-ABB0-2A4FDA386C57}"/>
    <dgm:cxn modelId="{55738E18-512E-433C-9CCE-9E78BC4F043A}" srcId="{3D91E893-E635-4B20-BD94-A88C3A900EED}" destId="{A9C4BE0C-3CE0-4B70-A666-0FE4BEE88348}" srcOrd="1" destOrd="0" parTransId="{1F40B273-A902-4A93-964E-EB2D96AD0E58}" sibTransId="{39BA2D35-1CA5-466B-91B4-E5365366F23F}"/>
    <dgm:cxn modelId="{49407D3E-D8C5-411B-8817-DB458B714F65}" srcId="{3D91E893-E635-4B20-BD94-A88C3A900EED}" destId="{2FEA897C-08B5-40AF-B883-F070812538BA}" srcOrd="0" destOrd="0" parTransId="{931EBCC8-FEA3-4978-8328-A8EA64DE7E5F}" sibTransId="{5FDD3351-BBAE-486E-A819-2B2D33B300C2}"/>
    <dgm:cxn modelId="{47CEFF3E-D4D7-40FB-9741-2E1CEBD9328E}" srcId="{D58D4A33-91C2-49BE-A4A6-6B6BFB05A70A}" destId="{1CDDB1E5-197B-4A7F-B7D4-9EE4E8369E4F}" srcOrd="1" destOrd="0" parTransId="{BEA3D68E-0BEC-48BF-8184-1BDD37617C10}" sibTransId="{A98D87DE-C474-4D9B-8C93-789AF983BF8C}"/>
    <dgm:cxn modelId="{9169FB64-5CEB-4705-A9A5-8405BACE5603}" type="presOf" srcId="{A6B6EFAD-BC69-45D0-B7FE-14C0E7EA9B69}" destId="{952D751F-EAE5-497D-A1EA-C31A9EF76D64}" srcOrd="0" destOrd="1" presId="urn:microsoft.com/office/officeart/2005/8/layout/radial2"/>
    <dgm:cxn modelId="{8124406E-FB7A-4DA7-9860-98B22F66D481}" type="presOf" srcId="{B6E8A2B6-8375-45A5-BDFE-665E923B2886}" destId="{74786E8F-C523-4091-8B3C-079842B2820A}" srcOrd="0" destOrd="0" presId="urn:microsoft.com/office/officeart/2005/8/layout/radial2"/>
    <dgm:cxn modelId="{3AAD287C-6221-4BCF-8D5C-327BFF99099D}" type="presOf" srcId="{A9C4BE0C-3CE0-4B70-A666-0FE4BEE88348}" destId="{7C2D55D0-0761-4BC5-9799-32FCFD31D2DD}" srcOrd="0" destOrd="1" presId="urn:microsoft.com/office/officeart/2005/8/layout/radial2"/>
    <dgm:cxn modelId="{B8116980-D648-4F22-9FA5-0F407FBBC7F4}" type="presOf" srcId="{BEA3D68E-0BEC-48BF-8184-1BDD37617C10}" destId="{4DA8E63A-ABFB-4156-90A6-74C953FA1C6D}" srcOrd="0" destOrd="0" presId="urn:microsoft.com/office/officeart/2005/8/layout/radial2"/>
    <dgm:cxn modelId="{1E79DD82-9CFD-414E-A05C-4F865540F0DC}" type="presOf" srcId="{3D91E893-E635-4B20-BD94-A88C3A900EED}" destId="{EE9947C6-38B5-475F-89D4-60B8B3F8575A}" srcOrd="0" destOrd="0" presId="urn:microsoft.com/office/officeart/2005/8/layout/radial2"/>
    <dgm:cxn modelId="{09F09087-486B-4D4D-83C4-7D3383FC5692}" type="presOf" srcId="{EE830D00-CEF7-4A5E-A1A1-27FE164DC453}" destId="{1357BD22-F15E-41AC-949A-6C631CCCFB3D}" srcOrd="0" destOrd="0" presId="urn:microsoft.com/office/officeart/2005/8/layout/radial2"/>
    <dgm:cxn modelId="{0626A391-B40C-4072-91A3-F83D5FD0AC64}" type="presOf" srcId="{816B9BAF-F72D-4080-999E-28CF8160DFA5}" destId="{2CEA8214-9EA5-4BA6-B9BC-F3B877FAE6A5}" srcOrd="0" destOrd="0" presId="urn:microsoft.com/office/officeart/2005/8/layout/radial2"/>
    <dgm:cxn modelId="{798553C7-7BD9-4544-9C75-85A8CDB4CFCA}" type="presOf" srcId="{2FEA897C-08B5-40AF-B883-F070812538BA}" destId="{7C2D55D0-0761-4BC5-9799-32FCFD31D2DD}" srcOrd="0" destOrd="0" presId="urn:microsoft.com/office/officeart/2005/8/layout/radial2"/>
    <dgm:cxn modelId="{7105D8C8-9851-45C0-94EF-C66EFAC328C8}" srcId="{1CDDB1E5-197B-4A7F-B7D4-9EE4E8369E4F}" destId="{ECF8B984-EEA4-49FB-B3D6-7B2492FB33DE}" srcOrd="0" destOrd="0" parTransId="{8F4EA218-FCDC-41AC-B96C-BA98EBABD1D1}" sibTransId="{2D5A0F3B-5FA2-48F2-9817-D159838DBE0E}"/>
    <dgm:cxn modelId="{4DEBA4DF-CAA5-4337-8737-819328F0BA6D}" type="presOf" srcId="{ECF8B984-EEA4-49FB-B3D6-7B2492FB33DE}" destId="{952D751F-EAE5-497D-A1EA-C31A9EF76D64}" srcOrd="0" destOrd="0" presId="urn:microsoft.com/office/officeart/2005/8/layout/radial2"/>
    <dgm:cxn modelId="{37C678E1-0B2C-4B7D-8D17-02EFF68FD118}" srcId="{816B9BAF-F72D-4080-999E-28CF8160DFA5}" destId="{2486651F-1AEB-4B14-B8D7-2967FBDD7EA0}" srcOrd="0" destOrd="0" parTransId="{03069D9A-8FF6-4598-A214-0E688DD6E15F}" sibTransId="{14127CCB-8E4A-4147-8205-7F424AE12AD1}"/>
    <dgm:cxn modelId="{70CD4AE2-4C72-4B2F-938B-224D8B2AC5B3}" type="presOf" srcId="{D58D4A33-91C2-49BE-A4A6-6B6BFB05A70A}" destId="{8632A731-C8E4-4C04-8035-CD3E0D36E08D}" srcOrd="0" destOrd="0" presId="urn:microsoft.com/office/officeart/2005/8/layout/radial2"/>
    <dgm:cxn modelId="{DADFFEE4-ABC8-41D6-AEC2-0A4EE3C27A28}" type="presOf" srcId="{1CDDB1E5-197B-4A7F-B7D4-9EE4E8369E4F}" destId="{80E47699-F8D7-4536-A6EB-D611592A801F}" srcOrd="0" destOrd="0" presId="urn:microsoft.com/office/officeart/2005/8/layout/radial2"/>
    <dgm:cxn modelId="{B84C13E5-56BA-41D9-96F5-C2B02818ED1D}" type="presOf" srcId="{2486651F-1AEB-4B14-B8D7-2967FBDD7EA0}" destId="{2110CDC8-723C-4FFC-B748-1EF336111592}" srcOrd="0" destOrd="0" presId="urn:microsoft.com/office/officeart/2005/8/layout/radial2"/>
    <dgm:cxn modelId="{1FAF34EF-700E-488C-8B85-DAB7937D45DC}" srcId="{D58D4A33-91C2-49BE-A4A6-6B6BFB05A70A}" destId="{3D91E893-E635-4B20-BD94-A88C3A900EED}" srcOrd="0" destOrd="0" parTransId="{B6E8A2B6-8375-45A5-BDFE-665E923B2886}" sibTransId="{0B349708-F27C-4830-A451-8EB676283366}"/>
    <dgm:cxn modelId="{B1B1C9F5-1E46-46A8-A075-5F3B76AC284E}" srcId="{1CDDB1E5-197B-4A7F-B7D4-9EE4E8369E4F}" destId="{A6B6EFAD-BC69-45D0-B7FE-14C0E7EA9B69}" srcOrd="1" destOrd="0" parTransId="{92C6C3D6-D5F0-49D0-9ECC-28F42D646084}" sibTransId="{616106F9-29EA-4A3D-9A18-C8334DA9014B}"/>
    <dgm:cxn modelId="{2BF55EAC-6E53-4507-8328-D5AB29781FFC}" type="presParOf" srcId="{8632A731-C8E4-4C04-8035-CD3E0D36E08D}" destId="{347E765B-ACAB-4764-8E57-66AF628F29CE}" srcOrd="0" destOrd="0" presId="urn:microsoft.com/office/officeart/2005/8/layout/radial2"/>
    <dgm:cxn modelId="{B0C372C1-5235-44FE-A475-F651A2F2935A}" type="presParOf" srcId="{347E765B-ACAB-4764-8E57-66AF628F29CE}" destId="{54168F7B-54DA-4422-836F-C5648D3C9AE5}" srcOrd="0" destOrd="0" presId="urn:microsoft.com/office/officeart/2005/8/layout/radial2"/>
    <dgm:cxn modelId="{8996CDC7-B9E4-4759-A62E-5DF549474439}" type="presParOf" srcId="{54168F7B-54DA-4422-836F-C5648D3C9AE5}" destId="{DBECEA24-B61C-4255-81AC-7A542D02845F}" srcOrd="0" destOrd="0" presId="urn:microsoft.com/office/officeart/2005/8/layout/radial2"/>
    <dgm:cxn modelId="{3C07FFFE-7DA9-4B77-8ADD-4F4218205EB1}" type="presParOf" srcId="{54168F7B-54DA-4422-836F-C5648D3C9AE5}" destId="{EB329372-FF9D-4337-BCE1-494F291C7DF2}" srcOrd="1" destOrd="0" presId="urn:microsoft.com/office/officeart/2005/8/layout/radial2"/>
    <dgm:cxn modelId="{6FF84FE5-4780-4D7F-ABF9-4EEE0A4F3E1A}" type="presParOf" srcId="{347E765B-ACAB-4764-8E57-66AF628F29CE}" destId="{74786E8F-C523-4091-8B3C-079842B2820A}" srcOrd="1" destOrd="0" presId="urn:microsoft.com/office/officeart/2005/8/layout/radial2"/>
    <dgm:cxn modelId="{763B906D-195F-4B32-BBED-3047D5D4EABA}" type="presParOf" srcId="{347E765B-ACAB-4764-8E57-66AF628F29CE}" destId="{4BDBEC05-2548-4C84-BF89-2E7E9EEA73C5}" srcOrd="2" destOrd="0" presId="urn:microsoft.com/office/officeart/2005/8/layout/radial2"/>
    <dgm:cxn modelId="{3016783E-0703-4918-90B1-F8C36C7A55C1}" type="presParOf" srcId="{4BDBEC05-2548-4C84-BF89-2E7E9EEA73C5}" destId="{EE9947C6-38B5-475F-89D4-60B8B3F8575A}" srcOrd="0" destOrd="0" presId="urn:microsoft.com/office/officeart/2005/8/layout/radial2"/>
    <dgm:cxn modelId="{7532247B-CA3E-4333-909E-13DB06F1E714}" type="presParOf" srcId="{4BDBEC05-2548-4C84-BF89-2E7E9EEA73C5}" destId="{7C2D55D0-0761-4BC5-9799-32FCFD31D2DD}" srcOrd="1" destOrd="0" presId="urn:microsoft.com/office/officeart/2005/8/layout/radial2"/>
    <dgm:cxn modelId="{C213B0CC-2050-40AA-9993-D4D81AA4E7E5}" type="presParOf" srcId="{347E765B-ACAB-4764-8E57-66AF628F29CE}" destId="{4DA8E63A-ABFB-4156-90A6-74C953FA1C6D}" srcOrd="3" destOrd="0" presId="urn:microsoft.com/office/officeart/2005/8/layout/radial2"/>
    <dgm:cxn modelId="{73647B12-4A24-4F2F-A98B-89E1F192CB71}" type="presParOf" srcId="{347E765B-ACAB-4764-8E57-66AF628F29CE}" destId="{24CF693E-A6F3-4FAB-808A-52C9684ACDD7}" srcOrd="4" destOrd="0" presId="urn:microsoft.com/office/officeart/2005/8/layout/radial2"/>
    <dgm:cxn modelId="{45C6DCFB-30A8-40D4-B008-2B111192A97B}" type="presParOf" srcId="{24CF693E-A6F3-4FAB-808A-52C9684ACDD7}" destId="{80E47699-F8D7-4536-A6EB-D611592A801F}" srcOrd="0" destOrd="0" presId="urn:microsoft.com/office/officeart/2005/8/layout/radial2"/>
    <dgm:cxn modelId="{04E494A8-E737-4077-8249-EF6411E10C99}" type="presParOf" srcId="{24CF693E-A6F3-4FAB-808A-52C9684ACDD7}" destId="{952D751F-EAE5-497D-A1EA-C31A9EF76D64}" srcOrd="1" destOrd="0" presId="urn:microsoft.com/office/officeart/2005/8/layout/radial2"/>
    <dgm:cxn modelId="{E663144B-136A-474F-95B4-B19074DE136C}" type="presParOf" srcId="{347E765B-ACAB-4764-8E57-66AF628F29CE}" destId="{1357BD22-F15E-41AC-949A-6C631CCCFB3D}" srcOrd="5" destOrd="0" presId="urn:microsoft.com/office/officeart/2005/8/layout/radial2"/>
    <dgm:cxn modelId="{EA07F6A5-E8A7-409E-8B80-FCC555940C48}" type="presParOf" srcId="{347E765B-ACAB-4764-8E57-66AF628F29CE}" destId="{B8C999AB-C988-4E7B-9FBA-A319D05028AF}" srcOrd="6" destOrd="0" presId="urn:microsoft.com/office/officeart/2005/8/layout/radial2"/>
    <dgm:cxn modelId="{0C228DA6-4F02-4BF5-BDCE-0C6DF65E038E}" type="presParOf" srcId="{B8C999AB-C988-4E7B-9FBA-A319D05028AF}" destId="{2CEA8214-9EA5-4BA6-B9BC-F3B877FAE6A5}" srcOrd="0" destOrd="0" presId="urn:microsoft.com/office/officeart/2005/8/layout/radial2"/>
    <dgm:cxn modelId="{C858BA97-D247-4CD1-9855-A1A5E35FA400}" type="presParOf" srcId="{B8C999AB-C988-4E7B-9FBA-A319D05028AF}" destId="{2110CDC8-723C-4FFC-B748-1EF33611159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08F50-ED97-4AA6-B9ED-0C2EA112CB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8DD13E-1074-4922-86D4-0B78B574CD04}">
      <dgm:prSet phldrT="[Texte]" phldr="0"/>
      <dgm:spPr/>
      <dgm:t>
        <a:bodyPr/>
        <a:lstStyle/>
        <a:p>
          <a:pPr rtl="0"/>
          <a:r>
            <a:rPr lang="fr-CA">
              <a:latin typeface="Calibri"/>
              <a:cs typeface="Calibri"/>
            </a:rPr>
            <a:t>Recycler les vêtements 100% coton.</a:t>
          </a:r>
          <a:endParaRPr lang="fr-FR"/>
        </a:p>
      </dgm:t>
    </dgm:pt>
    <dgm:pt modelId="{673B6777-F492-4F8A-81EA-170B58A3F1F5}" type="parTrans" cxnId="{DC8E40EB-78A9-4CF3-BE1C-23F35F902740}">
      <dgm:prSet/>
      <dgm:spPr/>
      <dgm:t>
        <a:bodyPr/>
        <a:lstStyle/>
        <a:p>
          <a:endParaRPr lang="fr-FR"/>
        </a:p>
      </dgm:t>
    </dgm:pt>
    <dgm:pt modelId="{82476CBD-F3F5-438B-B2EC-F9D0FF3080D2}" type="sibTrans" cxnId="{DC8E40EB-78A9-4CF3-BE1C-23F35F902740}">
      <dgm:prSet/>
      <dgm:spPr/>
      <dgm:t>
        <a:bodyPr/>
        <a:lstStyle/>
        <a:p>
          <a:endParaRPr lang="fr-FR"/>
        </a:p>
      </dgm:t>
    </dgm:pt>
    <dgm:pt modelId="{5FE2C83E-5D95-4416-963E-17967C705646}">
      <dgm:prSet phldrT="[Texte]" phldr="0"/>
      <dgm:spPr/>
      <dgm:t>
        <a:bodyPr/>
        <a:lstStyle/>
        <a:p>
          <a:pPr rtl="0"/>
          <a:r>
            <a:rPr lang="fr-CA"/>
            <a:t>Traiter les feuilles de cotons 100%</a:t>
          </a:r>
          <a:r>
            <a:rPr lang="fr-CA">
              <a:latin typeface="Calibri Light" panose="020F0302020204030204"/>
            </a:rPr>
            <a:t> [1]</a:t>
          </a:r>
          <a:r>
            <a:rPr lang="fr-CA"/>
            <a:t> .</a:t>
          </a:r>
          <a:endParaRPr lang="fr-FR"/>
        </a:p>
      </dgm:t>
    </dgm:pt>
    <dgm:pt modelId="{530F1A5D-549B-402F-9A7C-5CAA0375E36F}" type="parTrans" cxnId="{5DE11CC0-FDE4-4985-9AE3-8A2E338A930F}">
      <dgm:prSet/>
      <dgm:spPr/>
      <dgm:t>
        <a:bodyPr/>
        <a:lstStyle/>
        <a:p>
          <a:endParaRPr lang="fr-FR"/>
        </a:p>
      </dgm:t>
    </dgm:pt>
    <dgm:pt modelId="{F0E83824-6AF7-47C2-93C7-E301A136E76D}" type="sibTrans" cxnId="{5DE11CC0-FDE4-4985-9AE3-8A2E338A930F}">
      <dgm:prSet/>
      <dgm:spPr/>
      <dgm:t>
        <a:bodyPr/>
        <a:lstStyle/>
        <a:p>
          <a:endParaRPr lang="fr-FR"/>
        </a:p>
      </dgm:t>
    </dgm:pt>
    <dgm:pt modelId="{00F4BA22-4EFC-4D5E-A7C3-23C7E7CAAD78}">
      <dgm:prSet phldrT="[Texte]" phldr="0"/>
      <dgm:spPr/>
      <dgm:t>
        <a:bodyPr/>
        <a:lstStyle/>
        <a:p>
          <a:pPr rtl="0"/>
          <a:r>
            <a:rPr lang="fr-CA"/>
            <a:t>Procédé de désinfection</a:t>
          </a:r>
          <a:r>
            <a:rPr lang="fr-CA">
              <a:latin typeface="Calibri Light" panose="020F0302020204030204"/>
            </a:rPr>
            <a:t> [2] (aussi consulter le document : Méthode de désinfection du masque fournit).</a:t>
          </a:r>
          <a:endParaRPr lang="fr-FR"/>
        </a:p>
      </dgm:t>
    </dgm:pt>
    <dgm:pt modelId="{BE509065-7765-40A9-AA27-2A00A703B6B2}" type="parTrans" cxnId="{4296098A-C5FB-426E-B699-DDB933B15B09}">
      <dgm:prSet/>
      <dgm:spPr/>
      <dgm:t>
        <a:bodyPr/>
        <a:lstStyle/>
        <a:p>
          <a:endParaRPr lang="fr-FR"/>
        </a:p>
      </dgm:t>
    </dgm:pt>
    <dgm:pt modelId="{93E39DEA-7B72-496B-96F9-7AFFB0EC6B0A}" type="sibTrans" cxnId="{4296098A-C5FB-426E-B699-DDB933B15B09}">
      <dgm:prSet/>
      <dgm:spPr/>
      <dgm:t>
        <a:bodyPr/>
        <a:lstStyle/>
        <a:p>
          <a:endParaRPr lang="fr-FR"/>
        </a:p>
      </dgm:t>
    </dgm:pt>
    <dgm:pt modelId="{50B00763-D8E9-4E36-9C6D-0192A07DD34E}">
      <dgm:prSet phldr="0"/>
      <dgm:spPr/>
      <dgm:t>
        <a:bodyPr/>
        <a:lstStyle/>
        <a:p>
          <a:pPr rtl="0"/>
          <a:r>
            <a:rPr lang="fr-CA"/>
            <a:t>Ouverture dans le masque pour</a:t>
          </a:r>
          <a:r>
            <a:rPr lang="fr-CA">
              <a:latin typeface="Calibri Light" panose="020F0302020204030204"/>
            </a:rPr>
            <a:t> insérer un</a:t>
          </a:r>
          <a:r>
            <a:rPr lang="fr-CA"/>
            <a:t> filtre </a:t>
          </a:r>
          <a:r>
            <a:rPr lang="fr-CA">
              <a:latin typeface="Calibri Light" panose="020F0302020204030204"/>
            </a:rPr>
            <a:t>en </a:t>
          </a:r>
          <a:r>
            <a:rPr lang="fr-CA" err="1">
              <a:latin typeface="Calibri Light" panose="020F0302020204030204"/>
            </a:rPr>
            <a:t>Tyvek</a:t>
          </a:r>
          <a:r>
            <a:rPr lang="fr-CA">
              <a:latin typeface="Calibri Light" panose="020F0302020204030204"/>
            </a:rPr>
            <a:t> du</a:t>
          </a:r>
          <a:r>
            <a:rPr lang="fr-CA"/>
            <a:t> milieu, le rendant réutilisable.</a:t>
          </a:r>
          <a:endParaRPr lang="fr-FR"/>
        </a:p>
      </dgm:t>
    </dgm:pt>
    <dgm:pt modelId="{57B69C82-7ECB-490C-B42C-5C9512C4B5A8}" type="parTrans" cxnId="{E64AD9B7-8593-4BF8-9008-29B29D9B90B4}">
      <dgm:prSet/>
      <dgm:spPr/>
    </dgm:pt>
    <dgm:pt modelId="{B5572056-696E-4556-98EE-26AD87B94B36}" type="sibTrans" cxnId="{E64AD9B7-8593-4BF8-9008-29B29D9B90B4}">
      <dgm:prSet/>
      <dgm:spPr/>
    </dgm:pt>
    <dgm:pt modelId="{63BB3CA4-7897-4B49-9F62-BAE27CC248D0}">
      <dgm:prSet phldr="0"/>
      <dgm:spPr/>
      <dgm:t>
        <a:bodyPr/>
        <a:lstStyle/>
        <a:p>
          <a:pPr rtl="0"/>
          <a:r>
            <a:rPr lang="fr-CA">
              <a:latin typeface="Calibri Light" panose="020F0302020204030204"/>
            </a:rPr>
            <a:t>Interchanger les élastiques par du tissus en polyester, effectuer le serrage avec une clip imprimé</a:t>
          </a:r>
        </a:p>
      </dgm:t>
    </dgm:pt>
    <dgm:pt modelId="{EC37D286-8A2D-4ED5-841A-68259DCC63F3}" type="parTrans" cxnId="{BBDCE210-0D29-4DF7-95A6-78C9720D3898}">
      <dgm:prSet/>
      <dgm:spPr/>
    </dgm:pt>
    <dgm:pt modelId="{9B4ED1CC-7857-41DB-B207-191CE7612B26}" type="sibTrans" cxnId="{BBDCE210-0D29-4DF7-95A6-78C9720D3898}">
      <dgm:prSet/>
      <dgm:spPr/>
    </dgm:pt>
    <dgm:pt modelId="{E047ED38-76E4-4EC6-A121-A1ABB5C65579}" type="pres">
      <dgm:prSet presAssocID="{63308F50-ED97-4AA6-B9ED-0C2EA112CBC9}" presName="linear" presStyleCnt="0">
        <dgm:presLayoutVars>
          <dgm:dir/>
          <dgm:animLvl val="lvl"/>
          <dgm:resizeHandles val="exact"/>
        </dgm:presLayoutVars>
      </dgm:prSet>
      <dgm:spPr/>
    </dgm:pt>
    <dgm:pt modelId="{0D1A0E7E-9A4A-4E3E-99CA-DAC6B49141E5}" type="pres">
      <dgm:prSet presAssocID="{338DD13E-1074-4922-86D4-0B78B574CD04}" presName="parentLin" presStyleCnt="0"/>
      <dgm:spPr/>
    </dgm:pt>
    <dgm:pt modelId="{B4255B2E-A761-44A8-9B21-309DB3AA0449}" type="pres">
      <dgm:prSet presAssocID="{338DD13E-1074-4922-86D4-0B78B574CD04}" presName="parentLeftMargin" presStyleLbl="node1" presStyleIdx="0" presStyleCnt="5"/>
      <dgm:spPr/>
    </dgm:pt>
    <dgm:pt modelId="{058E2A70-B90E-4462-B28B-A15E3828FF7F}" type="pres">
      <dgm:prSet presAssocID="{338DD13E-1074-4922-86D4-0B78B574CD0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864F577-2EC6-468D-8FCE-DBD07B669AD5}" type="pres">
      <dgm:prSet presAssocID="{338DD13E-1074-4922-86D4-0B78B574CD04}" presName="negativeSpace" presStyleCnt="0"/>
      <dgm:spPr/>
    </dgm:pt>
    <dgm:pt modelId="{038A3E3B-AC7F-434E-9D4C-DF0766B0744B}" type="pres">
      <dgm:prSet presAssocID="{338DD13E-1074-4922-86D4-0B78B574CD04}" presName="childText" presStyleLbl="conFgAcc1" presStyleIdx="0" presStyleCnt="5">
        <dgm:presLayoutVars>
          <dgm:bulletEnabled val="1"/>
        </dgm:presLayoutVars>
      </dgm:prSet>
      <dgm:spPr/>
    </dgm:pt>
    <dgm:pt modelId="{611D34D7-ECBE-4387-B6F7-7A35B03B1763}" type="pres">
      <dgm:prSet presAssocID="{82476CBD-F3F5-438B-B2EC-F9D0FF3080D2}" presName="spaceBetweenRectangles" presStyleCnt="0"/>
      <dgm:spPr/>
    </dgm:pt>
    <dgm:pt modelId="{9D045E4B-6644-4415-85FA-3285D609484B}" type="pres">
      <dgm:prSet presAssocID="{5FE2C83E-5D95-4416-963E-17967C705646}" presName="parentLin" presStyleCnt="0"/>
      <dgm:spPr/>
    </dgm:pt>
    <dgm:pt modelId="{47EAC05A-EA3C-4761-89D9-2879BB9AF39B}" type="pres">
      <dgm:prSet presAssocID="{5FE2C83E-5D95-4416-963E-17967C705646}" presName="parentLeftMargin" presStyleLbl="node1" presStyleIdx="0" presStyleCnt="5"/>
      <dgm:spPr/>
    </dgm:pt>
    <dgm:pt modelId="{6FA23D06-D358-44A3-9DFE-ED2D7C375628}" type="pres">
      <dgm:prSet presAssocID="{5FE2C83E-5D95-4416-963E-17967C7056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491578-B8B1-4597-9116-8C0EEC54038C}" type="pres">
      <dgm:prSet presAssocID="{5FE2C83E-5D95-4416-963E-17967C705646}" presName="negativeSpace" presStyleCnt="0"/>
      <dgm:spPr/>
    </dgm:pt>
    <dgm:pt modelId="{9644766C-F6F0-4F66-8BD1-C5052B5FA894}" type="pres">
      <dgm:prSet presAssocID="{5FE2C83E-5D95-4416-963E-17967C705646}" presName="childText" presStyleLbl="conFgAcc1" presStyleIdx="1" presStyleCnt="5">
        <dgm:presLayoutVars>
          <dgm:bulletEnabled val="1"/>
        </dgm:presLayoutVars>
      </dgm:prSet>
      <dgm:spPr/>
    </dgm:pt>
    <dgm:pt modelId="{04ADE2B5-BFCC-4604-88EE-B90A73457156}" type="pres">
      <dgm:prSet presAssocID="{F0E83824-6AF7-47C2-93C7-E301A136E76D}" presName="spaceBetweenRectangles" presStyleCnt="0"/>
      <dgm:spPr/>
    </dgm:pt>
    <dgm:pt modelId="{C15614AD-456B-4096-A4C2-4493DF8A0EC1}" type="pres">
      <dgm:prSet presAssocID="{50B00763-D8E9-4E36-9C6D-0192A07DD34E}" presName="parentLin" presStyleCnt="0"/>
      <dgm:spPr/>
    </dgm:pt>
    <dgm:pt modelId="{3F8AF83B-FA2F-4465-8A68-C8E42BF6509D}" type="pres">
      <dgm:prSet presAssocID="{50B00763-D8E9-4E36-9C6D-0192A07DD34E}" presName="parentLeftMargin" presStyleLbl="node1" presStyleIdx="1" presStyleCnt="5"/>
      <dgm:spPr/>
    </dgm:pt>
    <dgm:pt modelId="{87056336-A51D-4F53-B0A2-F858CEAA9060}" type="pres">
      <dgm:prSet presAssocID="{50B00763-D8E9-4E36-9C6D-0192A07DD3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376745-42F7-46A9-BB63-79FE3571E242}" type="pres">
      <dgm:prSet presAssocID="{50B00763-D8E9-4E36-9C6D-0192A07DD34E}" presName="negativeSpace" presStyleCnt="0"/>
      <dgm:spPr/>
    </dgm:pt>
    <dgm:pt modelId="{98BCC353-9F51-4F17-A87C-D41D6EA1B563}" type="pres">
      <dgm:prSet presAssocID="{50B00763-D8E9-4E36-9C6D-0192A07DD34E}" presName="childText" presStyleLbl="conFgAcc1" presStyleIdx="2" presStyleCnt="5">
        <dgm:presLayoutVars>
          <dgm:bulletEnabled val="1"/>
        </dgm:presLayoutVars>
      </dgm:prSet>
      <dgm:spPr/>
    </dgm:pt>
    <dgm:pt modelId="{07E838A0-2361-400C-8FD6-9B55DF148E32}" type="pres">
      <dgm:prSet presAssocID="{B5572056-696E-4556-98EE-26AD87B94B36}" presName="spaceBetweenRectangles" presStyleCnt="0"/>
      <dgm:spPr/>
    </dgm:pt>
    <dgm:pt modelId="{8E31F1B6-DCAC-460A-99C0-24F485F5B7FA}" type="pres">
      <dgm:prSet presAssocID="{00F4BA22-4EFC-4D5E-A7C3-23C7E7CAAD78}" presName="parentLin" presStyleCnt="0"/>
      <dgm:spPr/>
    </dgm:pt>
    <dgm:pt modelId="{2F3A0EB1-D712-41A8-A8EA-69AEAA56E90C}" type="pres">
      <dgm:prSet presAssocID="{00F4BA22-4EFC-4D5E-A7C3-23C7E7CAAD78}" presName="parentLeftMargin" presStyleLbl="node1" presStyleIdx="2" presStyleCnt="5"/>
      <dgm:spPr/>
    </dgm:pt>
    <dgm:pt modelId="{4BDC7C3F-AD41-4CAB-8FE6-B16BC7D61039}" type="pres">
      <dgm:prSet presAssocID="{00F4BA22-4EFC-4D5E-A7C3-23C7E7CAAD7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BFBAF4-5F58-418E-9C44-0E97D633531D}" type="pres">
      <dgm:prSet presAssocID="{00F4BA22-4EFC-4D5E-A7C3-23C7E7CAAD78}" presName="negativeSpace" presStyleCnt="0"/>
      <dgm:spPr/>
    </dgm:pt>
    <dgm:pt modelId="{124B2565-281B-40C6-B46A-02650551ED9F}" type="pres">
      <dgm:prSet presAssocID="{00F4BA22-4EFC-4D5E-A7C3-23C7E7CAAD78}" presName="childText" presStyleLbl="conFgAcc1" presStyleIdx="3" presStyleCnt="5">
        <dgm:presLayoutVars>
          <dgm:bulletEnabled val="1"/>
        </dgm:presLayoutVars>
      </dgm:prSet>
      <dgm:spPr/>
    </dgm:pt>
    <dgm:pt modelId="{825AA21B-B45F-4323-89DD-10E9E715EB48}" type="pres">
      <dgm:prSet presAssocID="{93E39DEA-7B72-496B-96F9-7AFFB0EC6B0A}" presName="spaceBetweenRectangles" presStyleCnt="0"/>
      <dgm:spPr/>
    </dgm:pt>
    <dgm:pt modelId="{3CE9CD05-B584-45A9-9B8E-6D1009CF6C9E}" type="pres">
      <dgm:prSet presAssocID="{63BB3CA4-7897-4B49-9F62-BAE27CC248D0}" presName="parentLin" presStyleCnt="0"/>
      <dgm:spPr/>
    </dgm:pt>
    <dgm:pt modelId="{874B6C6A-FC4B-4101-BEEB-95189BD07439}" type="pres">
      <dgm:prSet presAssocID="{63BB3CA4-7897-4B49-9F62-BAE27CC248D0}" presName="parentLeftMargin" presStyleLbl="node1" presStyleIdx="3" presStyleCnt="5"/>
      <dgm:spPr/>
    </dgm:pt>
    <dgm:pt modelId="{0ABF0F34-A12A-4233-A9FB-9378792BEDD7}" type="pres">
      <dgm:prSet presAssocID="{63BB3CA4-7897-4B49-9F62-BAE27CC248D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DC0BE92-EC45-4344-AB53-1743DF3638C1}" type="pres">
      <dgm:prSet presAssocID="{63BB3CA4-7897-4B49-9F62-BAE27CC248D0}" presName="negativeSpace" presStyleCnt="0"/>
      <dgm:spPr/>
    </dgm:pt>
    <dgm:pt modelId="{46CC9688-9B84-46B8-A2BF-62C6221B59A0}" type="pres">
      <dgm:prSet presAssocID="{63BB3CA4-7897-4B49-9F62-BAE27CC248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278102-253C-4CF6-88D3-C0B0EF972A22}" type="presOf" srcId="{338DD13E-1074-4922-86D4-0B78B574CD04}" destId="{B4255B2E-A761-44A8-9B21-309DB3AA0449}" srcOrd="0" destOrd="0" presId="urn:microsoft.com/office/officeart/2005/8/layout/list1"/>
    <dgm:cxn modelId="{BBDCE210-0D29-4DF7-95A6-78C9720D3898}" srcId="{63308F50-ED97-4AA6-B9ED-0C2EA112CBC9}" destId="{63BB3CA4-7897-4B49-9F62-BAE27CC248D0}" srcOrd="4" destOrd="0" parTransId="{EC37D286-8A2D-4ED5-841A-68259DCC63F3}" sibTransId="{9B4ED1CC-7857-41DB-B207-191CE7612B26}"/>
    <dgm:cxn modelId="{032B9A13-D2F8-467A-A368-D39CC11C1C73}" type="presOf" srcId="{00F4BA22-4EFC-4D5E-A7C3-23C7E7CAAD78}" destId="{4BDC7C3F-AD41-4CAB-8FE6-B16BC7D61039}" srcOrd="1" destOrd="0" presId="urn:microsoft.com/office/officeart/2005/8/layout/list1"/>
    <dgm:cxn modelId="{26DA9327-8ECE-465F-9222-00685E33527A}" type="presOf" srcId="{50B00763-D8E9-4E36-9C6D-0192A07DD34E}" destId="{3F8AF83B-FA2F-4465-8A68-C8E42BF6509D}" srcOrd="0" destOrd="0" presId="urn:microsoft.com/office/officeart/2005/8/layout/list1"/>
    <dgm:cxn modelId="{D66E9F62-F015-4147-9123-981A0259FFAC}" type="presOf" srcId="{00F4BA22-4EFC-4D5E-A7C3-23C7E7CAAD78}" destId="{2F3A0EB1-D712-41A8-A8EA-69AEAA56E90C}" srcOrd="0" destOrd="0" presId="urn:microsoft.com/office/officeart/2005/8/layout/list1"/>
    <dgm:cxn modelId="{A18CC375-72F1-46ED-9538-55F3783549FC}" type="presOf" srcId="{5FE2C83E-5D95-4416-963E-17967C705646}" destId="{47EAC05A-EA3C-4761-89D9-2879BB9AF39B}" srcOrd="0" destOrd="0" presId="urn:microsoft.com/office/officeart/2005/8/layout/list1"/>
    <dgm:cxn modelId="{85DF607E-3498-478E-8D2B-5AA8F73E2BC2}" type="presOf" srcId="{5FE2C83E-5D95-4416-963E-17967C705646}" destId="{6FA23D06-D358-44A3-9DFE-ED2D7C375628}" srcOrd="1" destOrd="0" presId="urn:microsoft.com/office/officeart/2005/8/layout/list1"/>
    <dgm:cxn modelId="{4296098A-C5FB-426E-B699-DDB933B15B09}" srcId="{63308F50-ED97-4AA6-B9ED-0C2EA112CBC9}" destId="{00F4BA22-4EFC-4D5E-A7C3-23C7E7CAAD78}" srcOrd="3" destOrd="0" parTransId="{BE509065-7765-40A9-AA27-2A00A703B6B2}" sibTransId="{93E39DEA-7B72-496B-96F9-7AFFB0EC6B0A}"/>
    <dgm:cxn modelId="{E64AD9B7-8593-4BF8-9008-29B29D9B90B4}" srcId="{63308F50-ED97-4AA6-B9ED-0C2EA112CBC9}" destId="{50B00763-D8E9-4E36-9C6D-0192A07DD34E}" srcOrd="2" destOrd="0" parTransId="{57B69C82-7ECB-490C-B42C-5C9512C4B5A8}" sibTransId="{B5572056-696E-4556-98EE-26AD87B94B36}"/>
    <dgm:cxn modelId="{5DE11CC0-FDE4-4985-9AE3-8A2E338A930F}" srcId="{63308F50-ED97-4AA6-B9ED-0C2EA112CBC9}" destId="{5FE2C83E-5D95-4416-963E-17967C705646}" srcOrd="1" destOrd="0" parTransId="{530F1A5D-549B-402F-9A7C-5CAA0375E36F}" sibTransId="{F0E83824-6AF7-47C2-93C7-E301A136E76D}"/>
    <dgm:cxn modelId="{615338CB-E2B4-4DFA-8411-23BECA5344DE}" type="presOf" srcId="{50B00763-D8E9-4E36-9C6D-0192A07DD34E}" destId="{87056336-A51D-4F53-B0A2-F858CEAA9060}" srcOrd="1" destOrd="0" presId="urn:microsoft.com/office/officeart/2005/8/layout/list1"/>
    <dgm:cxn modelId="{3E35DBD9-6150-48BF-8829-7E746E946FAE}" type="presOf" srcId="{338DD13E-1074-4922-86D4-0B78B574CD04}" destId="{058E2A70-B90E-4462-B28B-A15E3828FF7F}" srcOrd="1" destOrd="0" presId="urn:microsoft.com/office/officeart/2005/8/layout/list1"/>
    <dgm:cxn modelId="{910355DD-5D6F-4D4B-9F00-FC4175A63386}" type="presOf" srcId="{63308F50-ED97-4AA6-B9ED-0C2EA112CBC9}" destId="{E047ED38-76E4-4EC6-A121-A1ABB5C65579}" srcOrd="0" destOrd="0" presId="urn:microsoft.com/office/officeart/2005/8/layout/list1"/>
    <dgm:cxn modelId="{DC8E40EB-78A9-4CF3-BE1C-23F35F902740}" srcId="{63308F50-ED97-4AA6-B9ED-0C2EA112CBC9}" destId="{338DD13E-1074-4922-86D4-0B78B574CD04}" srcOrd="0" destOrd="0" parTransId="{673B6777-F492-4F8A-81EA-170B58A3F1F5}" sibTransId="{82476CBD-F3F5-438B-B2EC-F9D0FF3080D2}"/>
    <dgm:cxn modelId="{65AA70F4-5ED5-49BE-9F1F-D897EB84120A}" type="presOf" srcId="{63BB3CA4-7897-4B49-9F62-BAE27CC248D0}" destId="{874B6C6A-FC4B-4101-BEEB-95189BD07439}" srcOrd="0" destOrd="0" presId="urn:microsoft.com/office/officeart/2005/8/layout/list1"/>
    <dgm:cxn modelId="{0448D8FA-91F1-4AC7-9084-E5FB1EC23CFA}" type="presOf" srcId="{63BB3CA4-7897-4B49-9F62-BAE27CC248D0}" destId="{0ABF0F34-A12A-4233-A9FB-9378792BEDD7}" srcOrd="1" destOrd="0" presId="urn:microsoft.com/office/officeart/2005/8/layout/list1"/>
    <dgm:cxn modelId="{3ADFE8E2-1423-4108-8E75-F829A699DA02}" type="presParOf" srcId="{E047ED38-76E4-4EC6-A121-A1ABB5C65579}" destId="{0D1A0E7E-9A4A-4E3E-99CA-DAC6B49141E5}" srcOrd="0" destOrd="0" presId="urn:microsoft.com/office/officeart/2005/8/layout/list1"/>
    <dgm:cxn modelId="{81D6223A-C9C0-4660-AFA8-EEE240EC03AF}" type="presParOf" srcId="{0D1A0E7E-9A4A-4E3E-99CA-DAC6B49141E5}" destId="{B4255B2E-A761-44A8-9B21-309DB3AA0449}" srcOrd="0" destOrd="0" presId="urn:microsoft.com/office/officeart/2005/8/layout/list1"/>
    <dgm:cxn modelId="{F5B933E6-4112-4910-8CAA-05F169D6DC3F}" type="presParOf" srcId="{0D1A0E7E-9A4A-4E3E-99CA-DAC6B49141E5}" destId="{058E2A70-B90E-4462-B28B-A15E3828FF7F}" srcOrd="1" destOrd="0" presId="urn:microsoft.com/office/officeart/2005/8/layout/list1"/>
    <dgm:cxn modelId="{61705897-16D0-478B-9602-9BE80DD48ADD}" type="presParOf" srcId="{E047ED38-76E4-4EC6-A121-A1ABB5C65579}" destId="{7864F577-2EC6-468D-8FCE-DBD07B669AD5}" srcOrd="1" destOrd="0" presId="urn:microsoft.com/office/officeart/2005/8/layout/list1"/>
    <dgm:cxn modelId="{0265C051-F2AF-46EB-A3DA-545CA6B7D19D}" type="presParOf" srcId="{E047ED38-76E4-4EC6-A121-A1ABB5C65579}" destId="{038A3E3B-AC7F-434E-9D4C-DF0766B0744B}" srcOrd="2" destOrd="0" presId="urn:microsoft.com/office/officeart/2005/8/layout/list1"/>
    <dgm:cxn modelId="{0C138FCD-6A18-4C54-A346-47F316002BBF}" type="presParOf" srcId="{E047ED38-76E4-4EC6-A121-A1ABB5C65579}" destId="{611D34D7-ECBE-4387-B6F7-7A35B03B1763}" srcOrd="3" destOrd="0" presId="urn:microsoft.com/office/officeart/2005/8/layout/list1"/>
    <dgm:cxn modelId="{1AA0C200-3774-4963-99B3-96BE6A21B186}" type="presParOf" srcId="{E047ED38-76E4-4EC6-A121-A1ABB5C65579}" destId="{9D045E4B-6644-4415-85FA-3285D609484B}" srcOrd="4" destOrd="0" presId="urn:microsoft.com/office/officeart/2005/8/layout/list1"/>
    <dgm:cxn modelId="{064F9910-A098-4477-B08D-EE214045733C}" type="presParOf" srcId="{9D045E4B-6644-4415-85FA-3285D609484B}" destId="{47EAC05A-EA3C-4761-89D9-2879BB9AF39B}" srcOrd="0" destOrd="0" presId="urn:microsoft.com/office/officeart/2005/8/layout/list1"/>
    <dgm:cxn modelId="{7AC942A3-8FD1-451A-A03D-ED08B297498D}" type="presParOf" srcId="{9D045E4B-6644-4415-85FA-3285D609484B}" destId="{6FA23D06-D358-44A3-9DFE-ED2D7C375628}" srcOrd="1" destOrd="0" presId="urn:microsoft.com/office/officeart/2005/8/layout/list1"/>
    <dgm:cxn modelId="{9DE1B03B-39FE-465D-AF2D-FE53DCEA9B15}" type="presParOf" srcId="{E047ED38-76E4-4EC6-A121-A1ABB5C65579}" destId="{52491578-B8B1-4597-9116-8C0EEC54038C}" srcOrd="5" destOrd="0" presId="urn:microsoft.com/office/officeart/2005/8/layout/list1"/>
    <dgm:cxn modelId="{5A18DEFA-BD9F-4FBA-AA14-153708DFE7F7}" type="presParOf" srcId="{E047ED38-76E4-4EC6-A121-A1ABB5C65579}" destId="{9644766C-F6F0-4F66-8BD1-C5052B5FA894}" srcOrd="6" destOrd="0" presId="urn:microsoft.com/office/officeart/2005/8/layout/list1"/>
    <dgm:cxn modelId="{9A03B7C5-CB13-4BED-B64B-DA6F41D76798}" type="presParOf" srcId="{E047ED38-76E4-4EC6-A121-A1ABB5C65579}" destId="{04ADE2B5-BFCC-4604-88EE-B90A73457156}" srcOrd="7" destOrd="0" presId="urn:microsoft.com/office/officeart/2005/8/layout/list1"/>
    <dgm:cxn modelId="{5C13D74F-CE7C-42AA-B56E-B3742AFF4DFD}" type="presParOf" srcId="{E047ED38-76E4-4EC6-A121-A1ABB5C65579}" destId="{C15614AD-456B-4096-A4C2-4493DF8A0EC1}" srcOrd="8" destOrd="0" presId="urn:microsoft.com/office/officeart/2005/8/layout/list1"/>
    <dgm:cxn modelId="{2ED07B7A-0B0D-4C78-9E48-C8F6AEE9BC6A}" type="presParOf" srcId="{C15614AD-456B-4096-A4C2-4493DF8A0EC1}" destId="{3F8AF83B-FA2F-4465-8A68-C8E42BF6509D}" srcOrd="0" destOrd="0" presId="urn:microsoft.com/office/officeart/2005/8/layout/list1"/>
    <dgm:cxn modelId="{679ED259-2A45-4ABE-977B-5F061C35C922}" type="presParOf" srcId="{C15614AD-456B-4096-A4C2-4493DF8A0EC1}" destId="{87056336-A51D-4F53-B0A2-F858CEAA9060}" srcOrd="1" destOrd="0" presId="urn:microsoft.com/office/officeart/2005/8/layout/list1"/>
    <dgm:cxn modelId="{4019CBAD-F1F6-4893-B6B0-7D4709DE2AAD}" type="presParOf" srcId="{E047ED38-76E4-4EC6-A121-A1ABB5C65579}" destId="{27376745-42F7-46A9-BB63-79FE3571E242}" srcOrd="9" destOrd="0" presId="urn:microsoft.com/office/officeart/2005/8/layout/list1"/>
    <dgm:cxn modelId="{C5F4B905-11E1-4DC8-9E63-F5FB949A1738}" type="presParOf" srcId="{E047ED38-76E4-4EC6-A121-A1ABB5C65579}" destId="{98BCC353-9F51-4F17-A87C-D41D6EA1B563}" srcOrd="10" destOrd="0" presId="urn:microsoft.com/office/officeart/2005/8/layout/list1"/>
    <dgm:cxn modelId="{82660137-725D-4E35-9C2E-C450EFCDE0A4}" type="presParOf" srcId="{E047ED38-76E4-4EC6-A121-A1ABB5C65579}" destId="{07E838A0-2361-400C-8FD6-9B55DF148E32}" srcOrd="11" destOrd="0" presId="urn:microsoft.com/office/officeart/2005/8/layout/list1"/>
    <dgm:cxn modelId="{566C44A6-0851-4F27-AD66-ADCF743F9691}" type="presParOf" srcId="{E047ED38-76E4-4EC6-A121-A1ABB5C65579}" destId="{8E31F1B6-DCAC-460A-99C0-24F485F5B7FA}" srcOrd="12" destOrd="0" presId="urn:microsoft.com/office/officeart/2005/8/layout/list1"/>
    <dgm:cxn modelId="{D1432953-9EF0-4088-B6D0-D55A66ED99A3}" type="presParOf" srcId="{8E31F1B6-DCAC-460A-99C0-24F485F5B7FA}" destId="{2F3A0EB1-D712-41A8-A8EA-69AEAA56E90C}" srcOrd="0" destOrd="0" presId="urn:microsoft.com/office/officeart/2005/8/layout/list1"/>
    <dgm:cxn modelId="{70DBA16E-8E5C-44AB-BEBC-6E9F8E8B38D8}" type="presParOf" srcId="{8E31F1B6-DCAC-460A-99C0-24F485F5B7FA}" destId="{4BDC7C3F-AD41-4CAB-8FE6-B16BC7D61039}" srcOrd="1" destOrd="0" presId="urn:microsoft.com/office/officeart/2005/8/layout/list1"/>
    <dgm:cxn modelId="{6C59F64C-8921-412A-BE42-1FD540A45162}" type="presParOf" srcId="{E047ED38-76E4-4EC6-A121-A1ABB5C65579}" destId="{1CBFBAF4-5F58-418E-9C44-0E97D633531D}" srcOrd="13" destOrd="0" presId="urn:microsoft.com/office/officeart/2005/8/layout/list1"/>
    <dgm:cxn modelId="{63E06568-E907-46C1-BF15-80EC676024DB}" type="presParOf" srcId="{E047ED38-76E4-4EC6-A121-A1ABB5C65579}" destId="{124B2565-281B-40C6-B46A-02650551ED9F}" srcOrd="14" destOrd="0" presId="urn:microsoft.com/office/officeart/2005/8/layout/list1"/>
    <dgm:cxn modelId="{514B9C7C-2386-4A0F-AFB0-6655400E490A}" type="presParOf" srcId="{E047ED38-76E4-4EC6-A121-A1ABB5C65579}" destId="{825AA21B-B45F-4323-89DD-10E9E715EB48}" srcOrd="15" destOrd="0" presId="urn:microsoft.com/office/officeart/2005/8/layout/list1"/>
    <dgm:cxn modelId="{E3332521-B061-4CFA-B4CE-91B554B20F45}" type="presParOf" srcId="{E047ED38-76E4-4EC6-A121-A1ABB5C65579}" destId="{3CE9CD05-B584-45A9-9B8E-6D1009CF6C9E}" srcOrd="16" destOrd="0" presId="urn:microsoft.com/office/officeart/2005/8/layout/list1"/>
    <dgm:cxn modelId="{E082A4EE-CC3E-4BCA-9FEC-963EA7B669CD}" type="presParOf" srcId="{3CE9CD05-B584-45A9-9B8E-6D1009CF6C9E}" destId="{874B6C6A-FC4B-4101-BEEB-95189BD07439}" srcOrd="0" destOrd="0" presId="urn:microsoft.com/office/officeart/2005/8/layout/list1"/>
    <dgm:cxn modelId="{CC072B05-0643-4E6C-8BF5-81AB6A26753D}" type="presParOf" srcId="{3CE9CD05-B584-45A9-9B8E-6D1009CF6C9E}" destId="{0ABF0F34-A12A-4233-A9FB-9378792BEDD7}" srcOrd="1" destOrd="0" presId="urn:microsoft.com/office/officeart/2005/8/layout/list1"/>
    <dgm:cxn modelId="{1F7B119A-5D68-49C0-A0FF-C71D17523246}" type="presParOf" srcId="{E047ED38-76E4-4EC6-A121-A1ABB5C65579}" destId="{8DC0BE92-EC45-4344-AB53-1743DF3638C1}" srcOrd="17" destOrd="0" presId="urn:microsoft.com/office/officeart/2005/8/layout/list1"/>
    <dgm:cxn modelId="{0D2475A8-A66E-42BD-BC5F-D8818ECD607A}" type="presParOf" srcId="{E047ED38-76E4-4EC6-A121-A1ABB5C65579}" destId="{46CC9688-9B84-46B8-A2BF-62C6221B59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1A521-2FAF-4B9A-A083-8C4FF700D9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9F0CE7-C8CF-4CCC-B050-07E1DC867742}">
      <dgm:prSet phldrT="[Texte]"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6 postes de travail</a:t>
          </a:r>
          <a:endParaRPr lang="fr-FR"/>
        </a:p>
      </dgm:t>
    </dgm:pt>
    <dgm:pt modelId="{421B6A61-AE87-4EC1-A8B3-592F810068A1}" type="parTrans" cxnId="{5C980972-137C-4E22-A037-BCB38A51E64F}">
      <dgm:prSet/>
      <dgm:spPr/>
      <dgm:t>
        <a:bodyPr/>
        <a:lstStyle/>
        <a:p>
          <a:endParaRPr lang="fr-FR"/>
        </a:p>
      </dgm:t>
    </dgm:pt>
    <dgm:pt modelId="{575FCA16-D129-4565-91D4-0EB3FC88C54F}" type="sibTrans" cxnId="{5C980972-137C-4E22-A037-BCB38A51E64F}">
      <dgm:prSet/>
      <dgm:spPr/>
      <dgm:t>
        <a:bodyPr/>
        <a:lstStyle/>
        <a:p>
          <a:endParaRPr lang="fr-FR"/>
        </a:p>
      </dgm:t>
    </dgm:pt>
    <dgm:pt modelId="{BDB95058-E35D-4535-9F06-C2417C6EC435}">
      <dgm:prSet phldrT="[Texte]"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2 options de rentabilité </a:t>
          </a:r>
          <a:endParaRPr lang="fr-FR"/>
        </a:p>
      </dgm:t>
    </dgm:pt>
    <dgm:pt modelId="{258EBD55-D8AE-4FBA-8FEC-621A22511881}" type="parTrans" cxnId="{B43AB954-F4EE-4EB2-9C7C-BFBAD477DB9D}">
      <dgm:prSet/>
      <dgm:spPr/>
      <dgm:t>
        <a:bodyPr/>
        <a:lstStyle/>
        <a:p>
          <a:endParaRPr lang="fr-FR"/>
        </a:p>
      </dgm:t>
    </dgm:pt>
    <dgm:pt modelId="{1CBED7B4-3370-4556-9A5F-8E614CD9C7AB}" type="sibTrans" cxnId="{B43AB954-F4EE-4EB2-9C7C-BFBAD477DB9D}">
      <dgm:prSet/>
      <dgm:spPr/>
      <dgm:t>
        <a:bodyPr/>
        <a:lstStyle/>
        <a:p>
          <a:endParaRPr lang="fr-FR"/>
        </a:p>
      </dgm:t>
    </dgm:pt>
    <dgm:pt modelId="{11E0BD00-30A5-4E38-BD2C-D4BE5524EED3}">
      <dgm:prSet phldrT="[Texte]"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1200 unités projetées par jour</a:t>
          </a:r>
          <a:endParaRPr lang="fr-FR"/>
        </a:p>
      </dgm:t>
    </dgm:pt>
    <dgm:pt modelId="{B5CAE14B-C24A-488B-A0B1-F28617B38361}" type="parTrans" cxnId="{E0D298DA-0EFE-4221-9992-8DE8B165BC79}">
      <dgm:prSet/>
      <dgm:spPr/>
      <dgm:t>
        <a:bodyPr/>
        <a:lstStyle/>
        <a:p>
          <a:endParaRPr lang="fr-FR"/>
        </a:p>
      </dgm:t>
    </dgm:pt>
    <dgm:pt modelId="{6358684B-76AB-4F69-9859-009DFC0447E2}" type="sibTrans" cxnId="{E0D298DA-0EFE-4221-9992-8DE8B165BC79}">
      <dgm:prSet/>
      <dgm:spPr/>
      <dgm:t>
        <a:bodyPr/>
        <a:lstStyle/>
        <a:p>
          <a:endParaRPr lang="fr-FR"/>
        </a:p>
      </dgm:t>
    </dgm:pt>
    <dgm:pt modelId="{ACFDAE9A-243D-4AA9-ABAA-65772917C2E5}">
      <dgm:prSet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1.30$/u</a:t>
          </a:r>
        </a:p>
      </dgm:t>
    </dgm:pt>
    <dgm:pt modelId="{F4866BE1-67AE-4FA2-A1E3-BFE6C19019CE}" type="parTrans" cxnId="{B23D85CB-68C3-46F4-8599-E5516F15A21F}">
      <dgm:prSet/>
      <dgm:spPr/>
    </dgm:pt>
    <dgm:pt modelId="{E7142501-2B15-4DE6-A230-801FE1247C23}" type="sibTrans" cxnId="{B23D85CB-68C3-46F4-8599-E5516F15A21F}">
      <dgm:prSet/>
      <dgm:spPr/>
    </dgm:pt>
    <dgm:pt modelId="{BCBF20EE-D3D5-4CFE-ADBC-0E8B7DA6582B}">
      <dgm:prSet phldr="0"/>
      <dgm:spPr/>
      <dgm:t>
        <a:bodyPr/>
        <a:lstStyle/>
        <a:p>
          <a:r>
            <a:rPr lang="fr-FR">
              <a:latin typeface="Calibri Light" panose="020F0302020204030204"/>
            </a:rPr>
            <a:t>5.20$/u</a:t>
          </a:r>
          <a:endParaRPr lang="fr-FR"/>
        </a:p>
      </dgm:t>
    </dgm:pt>
    <dgm:pt modelId="{D52F9630-B51C-4501-9E45-6761D7B46514}" type="parTrans" cxnId="{5139B4E7-5185-401B-8B88-CD435A6C7C34}">
      <dgm:prSet/>
      <dgm:spPr/>
    </dgm:pt>
    <dgm:pt modelId="{3326A269-49CE-4A1F-9EAD-D6925AFCE507}" type="sibTrans" cxnId="{5139B4E7-5185-401B-8B88-CD435A6C7C34}">
      <dgm:prSet/>
      <dgm:spPr/>
    </dgm:pt>
    <dgm:pt modelId="{F4E9DFEC-8C14-47E2-B91B-623231396A2D}">
      <dgm:prSet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4 Couturières</a:t>
          </a:r>
        </a:p>
      </dgm:t>
    </dgm:pt>
    <dgm:pt modelId="{34B0D82F-75BB-4826-8BB5-6A68A27BA669}" type="parTrans" cxnId="{F20BF2C1-B455-43EA-91C3-338E8499251A}">
      <dgm:prSet/>
      <dgm:spPr/>
    </dgm:pt>
    <dgm:pt modelId="{4E058E43-085F-447C-A94E-488F9895A1EF}" type="sibTrans" cxnId="{F20BF2C1-B455-43EA-91C3-338E8499251A}">
      <dgm:prSet/>
      <dgm:spPr/>
    </dgm:pt>
    <dgm:pt modelId="{EC5511DC-43D4-4237-B252-DEFEFF3943AE}">
      <dgm:prSet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2 Opérateurs</a:t>
          </a:r>
          <a:endParaRPr lang="fr-FR"/>
        </a:p>
      </dgm:t>
    </dgm:pt>
    <dgm:pt modelId="{05DA05AD-04BE-4AB9-B722-4AAA02ECA33C}" type="parTrans" cxnId="{495D02B3-D0B8-41BF-A377-DB2C3DE86C48}">
      <dgm:prSet/>
      <dgm:spPr/>
    </dgm:pt>
    <dgm:pt modelId="{4C6E3A41-6A5D-4012-AC2F-D9FD3719ABB1}" type="sibTrans" cxnId="{495D02B3-D0B8-41BF-A377-DB2C3DE86C48}">
      <dgm:prSet/>
      <dgm:spPr/>
    </dgm:pt>
    <dgm:pt modelId="{637E4022-A1F9-44C5-84CF-7F8C263956D0}" type="pres">
      <dgm:prSet presAssocID="{1901A521-2FAF-4B9A-A083-8C4FF700D98E}" presName="cycle" presStyleCnt="0">
        <dgm:presLayoutVars>
          <dgm:dir/>
          <dgm:resizeHandles val="exact"/>
        </dgm:presLayoutVars>
      </dgm:prSet>
      <dgm:spPr/>
    </dgm:pt>
    <dgm:pt modelId="{F364850F-B976-40EF-B912-51A26A793F43}" type="pres">
      <dgm:prSet presAssocID="{0A9F0CE7-C8CF-4CCC-B050-07E1DC867742}" presName="node" presStyleLbl="node1" presStyleIdx="0" presStyleCnt="3">
        <dgm:presLayoutVars>
          <dgm:bulletEnabled val="1"/>
        </dgm:presLayoutVars>
      </dgm:prSet>
      <dgm:spPr/>
    </dgm:pt>
    <dgm:pt modelId="{824A141D-DD06-4023-A411-A9833EEF6933}" type="pres">
      <dgm:prSet presAssocID="{0A9F0CE7-C8CF-4CCC-B050-07E1DC867742}" presName="spNode" presStyleCnt="0"/>
      <dgm:spPr/>
    </dgm:pt>
    <dgm:pt modelId="{39711B2E-A9F9-4BE3-8002-2D0EEC7065DC}" type="pres">
      <dgm:prSet presAssocID="{575FCA16-D129-4565-91D4-0EB3FC88C54F}" presName="sibTrans" presStyleLbl="sibTrans1D1" presStyleIdx="0" presStyleCnt="3"/>
      <dgm:spPr/>
    </dgm:pt>
    <dgm:pt modelId="{FF81BE28-DEC5-49EC-B348-C415647C6A68}" type="pres">
      <dgm:prSet presAssocID="{BDB95058-E35D-4535-9F06-C2417C6EC435}" presName="node" presStyleLbl="node1" presStyleIdx="1" presStyleCnt="3">
        <dgm:presLayoutVars>
          <dgm:bulletEnabled val="1"/>
        </dgm:presLayoutVars>
      </dgm:prSet>
      <dgm:spPr/>
    </dgm:pt>
    <dgm:pt modelId="{13C4F6F4-1F13-41B7-8BC1-2CBBD49F61A3}" type="pres">
      <dgm:prSet presAssocID="{BDB95058-E35D-4535-9F06-C2417C6EC435}" presName="spNode" presStyleCnt="0"/>
      <dgm:spPr/>
    </dgm:pt>
    <dgm:pt modelId="{09701D2E-35B5-41EC-A768-2A47EEAC729E}" type="pres">
      <dgm:prSet presAssocID="{1CBED7B4-3370-4556-9A5F-8E614CD9C7AB}" presName="sibTrans" presStyleLbl="sibTrans1D1" presStyleIdx="1" presStyleCnt="3"/>
      <dgm:spPr/>
    </dgm:pt>
    <dgm:pt modelId="{299EBA59-5A70-4CF5-85CC-A41C5FE1F817}" type="pres">
      <dgm:prSet presAssocID="{11E0BD00-30A5-4E38-BD2C-D4BE5524EED3}" presName="node" presStyleLbl="node1" presStyleIdx="2" presStyleCnt="3">
        <dgm:presLayoutVars>
          <dgm:bulletEnabled val="1"/>
        </dgm:presLayoutVars>
      </dgm:prSet>
      <dgm:spPr/>
    </dgm:pt>
    <dgm:pt modelId="{05232483-6B0D-42EE-BDEF-BE5BAA671604}" type="pres">
      <dgm:prSet presAssocID="{11E0BD00-30A5-4E38-BD2C-D4BE5524EED3}" presName="spNode" presStyleCnt="0"/>
      <dgm:spPr/>
    </dgm:pt>
    <dgm:pt modelId="{5E8F826E-DBAE-4F51-B991-1C1A14B202AF}" type="pres">
      <dgm:prSet presAssocID="{6358684B-76AB-4F69-9859-009DFC0447E2}" presName="sibTrans" presStyleLbl="sibTrans1D1" presStyleIdx="2" presStyleCnt="3"/>
      <dgm:spPr/>
    </dgm:pt>
  </dgm:ptLst>
  <dgm:cxnLst>
    <dgm:cxn modelId="{90530503-3534-4143-86F3-B3EDC05187B2}" type="presOf" srcId="{6358684B-76AB-4F69-9859-009DFC0447E2}" destId="{5E8F826E-DBAE-4F51-B991-1C1A14B202AF}" srcOrd="0" destOrd="0" presId="urn:microsoft.com/office/officeart/2005/8/layout/cycle6"/>
    <dgm:cxn modelId="{38C8580A-A51A-4207-9D1C-C5F7E2611955}" type="presOf" srcId="{575FCA16-D129-4565-91D4-0EB3FC88C54F}" destId="{39711B2E-A9F9-4BE3-8002-2D0EEC7065DC}" srcOrd="0" destOrd="0" presId="urn:microsoft.com/office/officeart/2005/8/layout/cycle6"/>
    <dgm:cxn modelId="{2366852C-6E8A-4D1F-85FB-97E381DD6FD2}" type="presOf" srcId="{11E0BD00-30A5-4E38-BD2C-D4BE5524EED3}" destId="{299EBA59-5A70-4CF5-85CC-A41C5FE1F817}" srcOrd="0" destOrd="0" presId="urn:microsoft.com/office/officeart/2005/8/layout/cycle6"/>
    <dgm:cxn modelId="{1C136A46-7C2E-42C4-BF7B-29CF64E2ADFE}" type="presOf" srcId="{BCBF20EE-D3D5-4CFE-ADBC-0E8B7DA6582B}" destId="{FF81BE28-DEC5-49EC-B348-C415647C6A68}" srcOrd="0" destOrd="2" presId="urn:microsoft.com/office/officeart/2005/8/layout/cycle6"/>
    <dgm:cxn modelId="{5C980972-137C-4E22-A037-BCB38A51E64F}" srcId="{1901A521-2FAF-4B9A-A083-8C4FF700D98E}" destId="{0A9F0CE7-C8CF-4CCC-B050-07E1DC867742}" srcOrd="0" destOrd="0" parTransId="{421B6A61-AE87-4EC1-A8B3-592F810068A1}" sibTransId="{575FCA16-D129-4565-91D4-0EB3FC88C54F}"/>
    <dgm:cxn modelId="{B43AB954-F4EE-4EB2-9C7C-BFBAD477DB9D}" srcId="{1901A521-2FAF-4B9A-A083-8C4FF700D98E}" destId="{BDB95058-E35D-4535-9F06-C2417C6EC435}" srcOrd="1" destOrd="0" parTransId="{258EBD55-D8AE-4FBA-8FEC-621A22511881}" sibTransId="{1CBED7B4-3370-4556-9A5F-8E614CD9C7AB}"/>
    <dgm:cxn modelId="{BEE7319A-7956-48F2-B547-724C9E2FF174}" type="presOf" srcId="{0A9F0CE7-C8CF-4CCC-B050-07E1DC867742}" destId="{F364850F-B976-40EF-B912-51A26A793F43}" srcOrd="0" destOrd="0" presId="urn:microsoft.com/office/officeart/2005/8/layout/cycle6"/>
    <dgm:cxn modelId="{45B0529B-E1CC-4EA1-B4EF-6505856021CE}" type="presOf" srcId="{EC5511DC-43D4-4237-B252-DEFEFF3943AE}" destId="{F364850F-B976-40EF-B912-51A26A793F43}" srcOrd="0" destOrd="2" presId="urn:microsoft.com/office/officeart/2005/8/layout/cycle6"/>
    <dgm:cxn modelId="{AE6A019C-2035-4CCA-9127-F0BDA72D2A08}" type="presOf" srcId="{1901A521-2FAF-4B9A-A083-8C4FF700D98E}" destId="{637E4022-A1F9-44C5-84CF-7F8C263956D0}" srcOrd="0" destOrd="0" presId="urn:microsoft.com/office/officeart/2005/8/layout/cycle6"/>
    <dgm:cxn modelId="{3DA8B5A7-BAE0-402F-B736-AEA240194A5C}" type="presOf" srcId="{ACFDAE9A-243D-4AA9-ABAA-65772917C2E5}" destId="{FF81BE28-DEC5-49EC-B348-C415647C6A68}" srcOrd="0" destOrd="1" presId="urn:microsoft.com/office/officeart/2005/8/layout/cycle6"/>
    <dgm:cxn modelId="{495D02B3-D0B8-41BF-A377-DB2C3DE86C48}" srcId="{0A9F0CE7-C8CF-4CCC-B050-07E1DC867742}" destId="{EC5511DC-43D4-4237-B252-DEFEFF3943AE}" srcOrd="1" destOrd="0" parTransId="{05DA05AD-04BE-4AB9-B722-4AAA02ECA33C}" sibTransId="{4C6E3A41-6A5D-4012-AC2F-D9FD3719ABB1}"/>
    <dgm:cxn modelId="{8839BAB8-F0B2-45A1-99A6-7A12E5C11C75}" type="presOf" srcId="{BDB95058-E35D-4535-9F06-C2417C6EC435}" destId="{FF81BE28-DEC5-49EC-B348-C415647C6A68}" srcOrd="0" destOrd="0" presId="urn:microsoft.com/office/officeart/2005/8/layout/cycle6"/>
    <dgm:cxn modelId="{7192EEC0-20AE-40A1-9159-08603FC84CA7}" type="presOf" srcId="{1CBED7B4-3370-4556-9A5F-8E614CD9C7AB}" destId="{09701D2E-35B5-41EC-A768-2A47EEAC729E}" srcOrd="0" destOrd="0" presId="urn:microsoft.com/office/officeart/2005/8/layout/cycle6"/>
    <dgm:cxn modelId="{F20BF2C1-B455-43EA-91C3-338E8499251A}" srcId="{0A9F0CE7-C8CF-4CCC-B050-07E1DC867742}" destId="{F4E9DFEC-8C14-47E2-B91B-623231396A2D}" srcOrd="0" destOrd="0" parTransId="{34B0D82F-75BB-4826-8BB5-6A68A27BA669}" sibTransId="{4E058E43-085F-447C-A94E-488F9895A1EF}"/>
    <dgm:cxn modelId="{B23D85CB-68C3-46F4-8599-E5516F15A21F}" srcId="{BDB95058-E35D-4535-9F06-C2417C6EC435}" destId="{ACFDAE9A-243D-4AA9-ABAA-65772917C2E5}" srcOrd="0" destOrd="0" parTransId="{F4866BE1-67AE-4FA2-A1E3-BFE6C19019CE}" sibTransId="{E7142501-2B15-4DE6-A230-801FE1247C23}"/>
    <dgm:cxn modelId="{E0D298DA-0EFE-4221-9992-8DE8B165BC79}" srcId="{1901A521-2FAF-4B9A-A083-8C4FF700D98E}" destId="{11E0BD00-30A5-4E38-BD2C-D4BE5524EED3}" srcOrd="2" destOrd="0" parTransId="{B5CAE14B-C24A-488B-A0B1-F28617B38361}" sibTransId="{6358684B-76AB-4F69-9859-009DFC0447E2}"/>
    <dgm:cxn modelId="{E3777EE6-FB36-4048-818F-8E96D50CBBBF}" type="presOf" srcId="{F4E9DFEC-8C14-47E2-B91B-623231396A2D}" destId="{F364850F-B976-40EF-B912-51A26A793F43}" srcOrd="0" destOrd="1" presId="urn:microsoft.com/office/officeart/2005/8/layout/cycle6"/>
    <dgm:cxn modelId="{5139B4E7-5185-401B-8B88-CD435A6C7C34}" srcId="{BDB95058-E35D-4535-9F06-C2417C6EC435}" destId="{BCBF20EE-D3D5-4CFE-ADBC-0E8B7DA6582B}" srcOrd="1" destOrd="0" parTransId="{D52F9630-B51C-4501-9E45-6761D7B46514}" sibTransId="{3326A269-49CE-4A1F-9EAD-D6925AFCE507}"/>
    <dgm:cxn modelId="{C4C062D4-8D65-40E1-A913-7A7076436A3F}" type="presParOf" srcId="{637E4022-A1F9-44C5-84CF-7F8C263956D0}" destId="{F364850F-B976-40EF-B912-51A26A793F43}" srcOrd="0" destOrd="0" presId="urn:microsoft.com/office/officeart/2005/8/layout/cycle6"/>
    <dgm:cxn modelId="{3195943E-A928-4B3F-AF16-2B8A01D8F84D}" type="presParOf" srcId="{637E4022-A1F9-44C5-84CF-7F8C263956D0}" destId="{824A141D-DD06-4023-A411-A9833EEF6933}" srcOrd="1" destOrd="0" presId="urn:microsoft.com/office/officeart/2005/8/layout/cycle6"/>
    <dgm:cxn modelId="{1DEB4EB2-4F48-4C6F-824B-B5CFBB014EFD}" type="presParOf" srcId="{637E4022-A1F9-44C5-84CF-7F8C263956D0}" destId="{39711B2E-A9F9-4BE3-8002-2D0EEC7065DC}" srcOrd="2" destOrd="0" presId="urn:microsoft.com/office/officeart/2005/8/layout/cycle6"/>
    <dgm:cxn modelId="{4A32297C-E62A-4388-A715-4DBA7969B998}" type="presParOf" srcId="{637E4022-A1F9-44C5-84CF-7F8C263956D0}" destId="{FF81BE28-DEC5-49EC-B348-C415647C6A68}" srcOrd="3" destOrd="0" presId="urn:microsoft.com/office/officeart/2005/8/layout/cycle6"/>
    <dgm:cxn modelId="{7B79FCC5-71BF-4A2F-B4D5-240ED65499D2}" type="presParOf" srcId="{637E4022-A1F9-44C5-84CF-7F8C263956D0}" destId="{13C4F6F4-1F13-41B7-8BC1-2CBBD49F61A3}" srcOrd="4" destOrd="0" presId="urn:microsoft.com/office/officeart/2005/8/layout/cycle6"/>
    <dgm:cxn modelId="{253AE968-0EE7-4EF0-B242-DA4B6A946C06}" type="presParOf" srcId="{637E4022-A1F9-44C5-84CF-7F8C263956D0}" destId="{09701D2E-35B5-41EC-A768-2A47EEAC729E}" srcOrd="5" destOrd="0" presId="urn:microsoft.com/office/officeart/2005/8/layout/cycle6"/>
    <dgm:cxn modelId="{29CAA208-5795-4818-B31D-FF0DD69E7BFB}" type="presParOf" srcId="{637E4022-A1F9-44C5-84CF-7F8C263956D0}" destId="{299EBA59-5A70-4CF5-85CC-A41C5FE1F817}" srcOrd="6" destOrd="0" presId="urn:microsoft.com/office/officeart/2005/8/layout/cycle6"/>
    <dgm:cxn modelId="{162FC051-A21F-4D0D-8AEF-798292BD1C57}" type="presParOf" srcId="{637E4022-A1F9-44C5-84CF-7F8C263956D0}" destId="{05232483-6B0D-42EE-BDEF-BE5BAA671604}" srcOrd="7" destOrd="0" presId="urn:microsoft.com/office/officeart/2005/8/layout/cycle6"/>
    <dgm:cxn modelId="{4CAB6F88-439D-4B16-A574-5BC0EE39EF03}" type="presParOf" srcId="{637E4022-A1F9-44C5-84CF-7F8C263956D0}" destId="{5E8F826E-DBAE-4F51-B991-1C1A14B202A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7BD22-F15E-41AC-949A-6C631CCCFB3D}">
      <dsp:nvSpPr>
        <dsp:cNvPr id="0" name=""/>
        <dsp:cNvSpPr/>
      </dsp:nvSpPr>
      <dsp:spPr>
        <a:xfrm rot="2561679">
          <a:off x="1364007" y="2504370"/>
          <a:ext cx="533181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533181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8E63A-ABFB-4156-90A6-74C953FA1C6D}">
      <dsp:nvSpPr>
        <dsp:cNvPr id="0" name=""/>
        <dsp:cNvSpPr/>
      </dsp:nvSpPr>
      <dsp:spPr>
        <a:xfrm>
          <a:off x="1434659" y="1778619"/>
          <a:ext cx="680772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80772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86E8F-C523-4091-8B3C-079842B2820A}">
      <dsp:nvSpPr>
        <dsp:cNvPr id="0" name=""/>
        <dsp:cNvSpPr/>
      </dsp:nvSpPr>
      <dsp:spPr>
        <a:xfrm rot="19105490">
          <a:off x="1356386" y="1048440"/>
          <a:ext cx="62142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21424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29372-FF9D-4337-BCE1-494F291C7DF2}">
      <dsp:nvSpPr>
        <dsp:cNvPr id="0" name=""/>
        <dsp:cNvSpPr/>
      </dsp:nvSpPr>
      <dsp:spPr>
        <a:xfrm>
          <a:off x="105" y="967986"/>
          <a:ext cx="1687710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947C6-38B5-475F-89D4-60B8B3F8575A}">
      <dsp:nvSpPr>
        <dsp:cNvPr id="0" name=""/>
        <dsp:cNvSpPr/>
      </dsp:nvSpPr>
      <dsp:spPr>
        <a:xfrm>
          <a:off x="1780535" y="89593"/>
          <a:ext cx="944793" cy="944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b="0" i="0" u="none" strike="noStrike" kern="1200" cap="none" baseline="0" noProof="0">
              <a:solidFill>
                <a:schemeClr val="bg1"/>
              </a:solidFill>
              <a:latin typeface="Calibri Light"/>
              <a:cs typeface="Calibri Light"/>
            </a:rPr>
            <a:t>1</a:t>
          </a:r>
        </a:p>
      </dsp:txBody>
      <dsp:txXfrm>
        <a:off x="1918897" y="227955"/>
        <a:ext cx="668069" cy="668069"/>
      </dsp:txXfrm>
    </dsp:sp>
    <dsp:sp modelId="{7C2D55D0-0761-4BC5-9799-32FCFD31D2DD}">
      <dsp:nvSpPr>
        <dsp:cNvPr id="0" name=""/>
        <dsp:cNvSpPr/>
      </dsp:nvSpPr>
      <dsp:spPr>
        <a:xfrm>
          <a:off x="2819807" y="89593"/>
          <a:ext cx="1417190" cy="94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Calibri Light" panose="020F0302020204030204"/>
            </a:rPr>
            <a:t>Respirabilité excellente</a:t>
          </a:r>
          <a:endParaRPr lang="fr-F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Calibri Light" panose="020F0302020204030204"/>
            </a:rPr>
            <a:t>Accessible</a:t>
          </a:r>
          <a:endParaRPr lang="fr-FR" sz="1600" kern="1200"/>
        </a:p>
      </dsp:txBody>
      <dsp:txXfrm>
        <a:off x="2819807" y="89593"/>
        <a:ext cx="1417190" cy="944793"/>
      </dsp:txXfrm>
    </dsp:sp>
    <dsp:sp modelId="{80E47699-F8D7-4536-A6EB-D611592A801F}">
      <dsp:nvSpPr>
        <dsp:cNvPr id="0" name=""/>
        <dsp:cNvSpPr/>
      </dsp:nvSpPr>
      <dsp:spPr>
        <a:xfrm>
          <a:off x="2115431" y="1339445"/>
          <a:ext cx="944793" cy="944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>
              <a:latin typeface="Calibri Light" panose="020F0302020204030204"/>
            </a:rPr>
            <a:t>2</a:t>
          </a:r>
          <a:endParaRPr lang="fr-FR" sz="4300" kern="1200"/>
        </a:p>
      </dsp:txBody>
      <dsp:txXfrm>
        <a:off x="2253793" y="1477807"/>
        <a:ext cx="668069" cy="668069"/>
      </dsp:txXfrm>
    </dsp:sp>
    <dsp:sp modelId="{952D751F-EAE5-497D-A1EA-C31A9EF76D64}">
      <dsp:nvSpPr>
        <dsp:cNvPr id="0" name=""/>
        <dsp:cNvSpPr/>
      </dsp:nvSpPr>
      <dsp:spPr>
        <a:xfrm>
          <a:off x="3154704" y="1339445"/>
          <a:ext cx="1417190" cy="94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Calibri Light" panose="020F0302020204030204"/>
            </a:rPr>
            <a:t>Réutilisable</a:t>
          </a:r>
          <a:endParaRPr lang="fr-F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Calibri Light" panose="020F0302020204030204"/>
            </a:rPr>
            <a:t>Filtration adéquate</a:t>
          </a:r>
          <a:endParaRPr lang="fr-FR" sz="1600" kern="1200"/>
        </a:p>
      </dsp:txBody>
      <dsp:txXfrm>
        <a:off x="3154704" y="1339445"/>
        <a:ext cx="1417190" cy="944793"/>
      </dsp:txXfrm>
    </dsp:sp>
    <dsp:sp modelId="{2CEA8214-9EA5-4BA6-B9BC-F3B877FAE6A5}">
      <dsp:nvSpPr>
        <dsp:cNvPr id="0" name=""/>
        <dsp:cNvSpPr/>
      </dsp:nvSpPr>
      <dsp:spPr>
        <a:xfrm>
          <a:off x="1692352" y="2555379"/>
          <a:ext cx="1012626" cy="101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>
              <a:latin typeface="Calibri Light" panose="020F0302020204030204"/>
            </a:rPr>
            <a:t>3</a:t>
          </a:r>
          <a:endParaRPr lang="fr-FR" sz="4300" kern="1200"/>
        </a:p>
      </dsp:txBody>
      <dsp:txXfrm>
        <a:off x="1840648" y="2703675"/>
        <a:ext cx="716034" cy="716034"/>
      </dsp:txXfrm>
    </dsp:sp>
    <dsp:sp modelId="{2110CDC8-723C-4FFC-B748-1EF336111592}">
      <dsp:nvSpPr>
        <dsp:cNvPr id="0" name=""/>
        <dsp:cNvSpPr/>
      </dsp:nvSpPr>
      <dsp:spPr>
        <a:xfrm>
          <a:off x="2806241" y="2555379"/>
          <a:ext cx="1518939" cy="10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solidFill>
                <a:srgbClr val="FF0000"/>
              </a:solidFill>
              <a:latin typeface="Calibri Light" panose="020F0302020204030204"/>
            </a:rPr>
            <a:t>70 % d'efficacité de filtration pour particules de 1 microns</a:t>
          </a:r>
          <a:endParaRPr lang="fr-FR" sz="1600" kern="1200">
            <a:solidFill>
              <a:srgbClr val="FF0000"/>
            </a:solidFill>
          </a:endParaRPr>
        </a:p>
      </dsp:txBody>
      <dsp:txXfrm>
        <a:off x="2806241" y="2555379"/>
        <a:ext cx="1518939" cy="1012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3E3B-AC7F-434E-9D4C-DF0766B0744B}">
      <dsp:nvSpPr>
        <dsp:cNvPr id="0" name=""/>
        <dsp:cNvSpPr/>
      </dsp:nvSpPr>
      <dsp:spPr>
        <a:xfrm>
          <a:off x="0" y="1479046"/>
          <a:ext cx="1136226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E2A70-B90E-4462-B28B-A15E3828FF7F}">
      <dsp:nvSpPr>
        <dsp:cNvPr id="0" name=""/>
        <dsp:cNvSpPr/>
      </dsp:nvSpPr>
      <dsp:spPr>
        <a:xfrm>
          <a:off x="568113" y="1287166"/>
          <a:ext cx="79535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>
              <a:latin typeface="Calibri"/>
              <a:cs typeface="Calibri"/>
            </a:rPr>
            <a:t>Recycler les vêtements 100% coton.</a:t>
          </a:r>
          <a:endParaRPr lang="fr-FR" sz="1300" kern="1200"/>
        </a:p>
      </dsp:txBody>
      <dsp:txXfrm>
        <a:off x="586847" y="1305900"/>
        <a:ext cx="7916118" cy="346292"/>
      </dsp:txXfrm>
    </dsp:sp>
    <dsp:sp modelId="{9644766C-F6F0-4F66-8BD1-C5052B5FA894}">
      <dsp:nvSpPr>
        <dsp:cNvPr id="0" name=""/>
        <dsp:cNvSpPr/>
      </dsp:nvSpPr>
      <dsp:spPr>
        <a:xfrm>
          <a:off x="0" y="2068726"/>
          <a:ext cx="1136226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3D06-D358-44A3-9DFE-ED2D7C375628}">
      <dsp:nvSpPr>
        <dsp:cNvPr id="0" name=""/>
        <dsp:cNvSpPr/>
      </dsp:nvSpPr>
      <dsp:spPr>
        <a:xfrm>
          <a:off x="568113" y="1876846"/>
          <a:ext cx="79535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Traiter les feuilles de cotons 100%</a:t>
          </a:r>
          <a:r>
            <a:rPr lang="fr-CA" sz="1300" kern="1200">
              <a:latin typeface="Calibri Light" panose="020F0302020204030204"/>
            </a:rPr>
            <a:t> [1]</a:t>
          </a:r>
          <a:r>
            <a:rPr lang="fr-CA" sz="1300" kern="1200"/>
            <a:t> .</a:t>
          </a:r>
          <a:endParaRPr lang="fr-FR" sz="1300" kern="1200"/>
        </a:p>
      </dsp:txBody>
      <dsp:txXfrm>
        <a:off x="586847" y="1895580"/>
        <a:ext cx="7916118" cy="346292"/>
      </dsp:txXfrm>
    </dsp:sp>
    <dsp:sp modelId="{98BCC353-9F51-4F17-A87C-D41D6EA1B563}">
      <dsp:nvSpPr>
        <dsp:cNvPr id="0" name=""/>
        <dsp:cNvSpPr/>
      </dsp:nvSpPr>
      <dsp:spPr>
        <a:xfrm>
          <a:off x="0" y="2658406"/>
          <a:ext cx="1136226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56336-A51D-4F53-B0A2-F858CEAA9060}">
      <dsp:nvSpPr>
        <dsp:cNvPr id="0" name=""/>
        <dsp:cNvSpPr/>
      </dsp:nvSpPr>
      <dsp:spPr>
        <a:xfrm>
          <a:off x="568113" y="2466526"/>
          <a:ext cx="79535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Ouverture dans le masque pour</a:t>
          </a:r>
          <a:r>
            <a:rPr lang="fr-CA" sz="1300" kern="1200">
              <a:latin typeface="Calibri Light" panose="020F0302020204030204"/>
            </a:rPr>
            <a:t> insérer un</a:t>
          </a:r>
          <a:r>
            <a:rPr lang="fr-CA" sz="1300" kern="1200"/>
            <a:t> filtre </a:t>
          </a:r>
          <a:r>
            <a:rPr lang="fr-CA" sz="1300" kern="1200">
              <a:latin typeface="Calibri Light" panose="020F0302020204030204"/>
            </a:rPr>
            <a:t>en </a:t>
          </a:r>
          <a:r>
            <a:rPr lang="fr-CA" sz="1300" kern="1200" err="1">
              <a:latin typeface="Calibri Light" panose="020F0302020204030204"/>
            </a:rPr>
            <a:t>Tyvek</a:t>
          </a:r>
          <a:r>
            <a:rPr lang="fr-CA" sz="1300" kern="1200">
              <a:latin typeface="Calibri Light" panose="020F0302020204030204"/>
            </a:rPr>
            <a:t> du</a:t>
          </a:r>
          <a:r>
            <a:rPr lang="fr-CA" sz="1300" kern="1200"/>
            <a:t> milieu, le rendant réutilisable.</a:t>
          </a:r>
          <a:endParaRPr lang="fr-FR" sz="1300" kern="1200"/>
        </a:p>
      </dsp:txBody>
      <dsp:txXfrm>
        <a:off x="586847" y="2485260"/>
        <a:ext cx="7916118" cy="346292"/>
      </dsp:txXfrm>
    </dsp:sp>
    <dsp:sp modelId="{124B2565-281B-40C6-B46A-02650551ED9F}">
      <dsp:nvSpPr>
        <dsp:cNvPr id="0" name=""/>
        <dsp:cNvSpPr/>
      </dsp:nvSpPr>
      <dsp:spPr>
        <a:xfrm>
          <a:off x="0" y="3248086"/>
          <a:ext cx="1136226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C7C3F-AD41-4CAB-8FE6-B16BC7D61039}">
      <dsp:nvSpPr>
        <dsp:cNvPr id="0" name=""/>
        <dsp:cNvSpPr/>
      </dsp:nvSpPr>
      <dsp:spPr>
        <a:xfrm>
          <a:off x="568113" y="3056206"/>
          <a:ext cx="79535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Procédé de désinfection</a:t>
          </a:r>
          <a:r>
            <a:rPr lang="fr-CA" sz="1300" kern="1200">
              <a:latin typeface="Calibri Light" panose="020F0302020204030204"/>
            </a:rPr>
            <a:t> [2] (aussi consulter le document : Méthode de désinfection du masque fournit).</a:t>
          </a:r>
          <a:endParaRPr lang="fr-FR" sz="1300" kern="1200"/>
        </a:p>
      </dsp:txBody>
      <dsp:txXfrm>
        <a:off x="586847" y="3074940"/>
        <a:ext cx="7916118" cy="346292"/>
      </dsp:txXfrm>
    </dsp:sp>
    <dsp:sp modelId="{46CC9688-9B84-46B8-A2BF-62C6221B59A0}">
      <dsp:nvSpPr>
        <dsp:cNvPr id="0" name=""/>
        <dsp:cNvSpPr/>
      </dsp:nvSpPr>
      <dsp:spPr>
        <a:xfrm>
          <a:off x="0" y="3837766"/>
          <a:ext cx="1136226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F0F34-A12A-4233-A9FB-9378792BEDD7}">
      <dsp:nvSpPr>
        <dsp:cNvPr id="0" name=""/>
        <dsp:cNvSpPr/>
      </dsp:nvSpPr>
      <dsp:spPr>
        <a:xfrm>
          <a:off x="568113" y="3645886"/>
          <a:ext cx="79535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>
              <a:latin typeface="Calibri Light" panose="020F0302020204030204"/>
            </a:rPr>
            <a:t>Interchanger les élastiques par du tissus en polyester, effectuer le serrage avec une clip imprimé</a:t>
          </a:r>
        </a:p>
      </dsp:txBody>
      <dsp:txXfrm>
        <a:off x="586847" y="3664620"/>
        <a:ext cx="791611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4850F-B976-40EF-B912-51A26A793F43}">
      <dsp:nvSpPr>
        <dsp:cNvPr id="0" name=""/>
        <dsp:cNvSpPr/>
      </dsp:nvSpPr>
      <dsp:spPr>
        <a:xfrm>
          <a:off x="1446609" y="324"/>
          <a:ext cx="1678781" cy="109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Calibri Light" panose="020F0302020204030204"/>
            </a:rPr>
            <a:t>6 postes de travail</a:t>
          </a:r>
          <a:endParaRPr lang="fr-FR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Calibri Light" panose="020F0302020204030204"/>
            </a:rPr>
            <a:t>4 Couturières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Calibri Light" panose="020F0302020204030204"/>
            </a:rPr>
            <a:t>2 Opérateurs</a:t>
          </a:r>
          <a:endParaRPr lang="fr-FR" sz="1200" kern="1200"/>
        </a:p>
      </dsp:txBody>
      <dsp:txXfrm>
        <a:off x="1499877" y="53592"/>
        <a:ext cx="1572245" cy="984671"/>
      </dsp:txXfrm>
    </dsp:sp>
    <dsp:sp modelId="{39711B2E-A9F9-4BE3-8002-2D0EEC7065DC}">
      <dsp:nvSpPr>
        <dsp:cNvPr id="0" name=""/>
        <dsp:cNvSpPr/>
      </dsp:nvSpPr>
      <dsp:spPr>
        <a:xfrm>
          <a:off x="831052" y="545927"/>
          <a:ext cx="2909894" cy="2909894"/>
        </a:xfrm>
        <a:custGeom>
          <a:avLst/>
          <a:gdLst/>
          <a:ahLst/>
          <a:cxnLst/>
          <a:rect l="0" t="0" r="0" b="0"/>
          <a:pathLst>
            <a:path>
              <a:moveTo>
                <a:pt x="2306524" y="275249"/>
              </a:moveTo>
              <a:arcTo wR="1454947" hR="1454947" stAng="18349443" swAng="36460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1BE28-DEC5-49EC-B348-C415647C6A68}">
      <dsp:nvSpPr>
        <dsp:cNvPr id="0" name=""/>
        <dsp:cNvSpPr/>
      </dsp:nvSpPr>
      <dsp:spPr>
        <a:xfrm>
          <a:off x="2706630" y="2182744"/>
          <a:ext cx="1678781" cy="109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Calibri Light" panose="020F0302020204030204"/>
            </a:rPr>
            <a:t>2 options de rentabilité </a:t>
          </a:r>
          <a:endParaRPr lang="fr-FR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Calibri Light" panose="020F0302020204030204"/>
            </a:rPr>
            <a:t>1.30$/u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Calibri Light" panose="020F0302020204030204"/>
            </a:rPr>
            <a:t>5.20$/u</a:t>
          </a:r>
          <a:endParaRPr lang="fr-FR" sz="1200" kern="1200"/>
        </a:p>
      </dsp:txBody>
      <dsp:txXfrm>
        <a:off x="2759898" y="2236012"/>
        <a:ext cx="1572245" cy="984671"/>
      </dsp:txXfrm>
    </dsp:sp>
    <dsp:sp modelId="{09701D2E-35B5-41EC-A768-2A47EEAC729E}">
      <dsp:nvSpPr>
        <dsp:cNvPr id="0" name=""/>
        <dsp:cNvSpPr/>
      </dsp:nvSpPr>
      <dsp:spPr>
        <a:xfrm>
          <a:off x="831052" y="545927"/>
          <a:ext cx="2909894" cy="2909894"/>
        </a:xfrm>
        <a:custGeom>
          <a:avLst/>
          <a:gdLst/>
          <a:ahLst/>
          <a:cxnLst/>
          <a:rect l="0" t="0" r="0" b="0"/>
          <a:pathLst>
            <a:path>
              <a:moveTo>
                <a:pt x="2146963" y="2734784"/>
              </a:moveTo>
              <a:arcTo wR="1454947" hR="1454947" stAng="3695978" swAng="34080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EBA59-5A70-4CF5-85CC-A41C5FE1F817}">
      <dsp:nvSpPr>
        <dsp:cNvPr id="0" name=""/>
        <dsp:cNvSpPr/>
      </dsp:nvSpPr>
      <dsp:spPr>
        <a:xfrm>
          <a:off x="186588" y="2182744"/>
          <a:ext cx="1678781" cy="109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Calibri Light" panose="020F0302020204030204"/>
            </a:rPr>
            <a:t>1200 unités projetées par jour</a:t>
          </a:r>
          <a:endParaRPr lang="fr-FR" sz="1500" kern="1200"/>
        </a:p>
      </dsp:txBody>
      <dsp:txXfrm>
        <a:off x="239856" y="2236012"/>
        <a:ext cx="1572245" cy="984671"/>
      </dsp:txXfrm>
    </dsp:sp>
    <dsp:sp modelId="{5E8F826E-DBAE-4F51-B991-1C1A14B202AF}">
      <dsp:nvSpPr>
        <dsp:cNvPr id="0" name=""/>
        <dsp:cNvSpPr/>
      </dsp:nvSpPr>
      <dsp:spPr>
        <a:xfrm>
          <a:off x="831052" y="545927"/>
          <a:ext cx="2909894" cy="2909894"/>
        </a:xfrm>
        <a:custGeom>
          <a:avLst/>
          <a:gdLst/>
          <a:ahLst/>
          <a:cxnLst/>
          <a:rect l="0" t="0" r="0" b="0"/>
          <a:pathLst>
            <a:path>
              <a:moveTo>
                <a:pt x="9616" y="1621949"/>
              </a:moveTo>
              <a:arcTo wR="1454947" hR="1454947" stAng="10404536" swAng="36460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36525"/>
            <a:ext cx="9144000" cy="822551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Fait en Estrie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3547E6-7C42-492D-861A-AF7CA04C93A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59543"/>
            <a:ext cx="9144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BE2A827-002A-49EE-852D-0A06B925C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514" y="0"/>
            <a:ext cx="3287486" cy="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C0D442-9EC4-4158-AC93-49C06AE626B2}"/>
              </a:ext>
            </a:extLst>
          </p:cNvPr>
          <p:cNvCxnSpPr/>
          <p:nvPr userDrawn="1"/>
        </p:nvCxnSpPr>
        <p:spPr>
          <a:xfrm>
            <a:off x="838200" y="1204686"/>
            <a:ext cx="10515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71C6F4-6E48-434A-B7C2-929B84D9B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000" y="110168"/>
            <a:ext cx="2667000" cy="7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health/covid-19-surfaces-1.5509619" TargetMode="External"/><Relationship Id="rId2" Type="http://schemas.openxmlformats.org/officeDocument/2006/relationships/hyperlink" Target="https://doi.org/10.3325/cmj.2011.52.6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youtu.be/DDrKiOQwgeo" TargetMode="External"/><Relationship Id="rId4" Type="http://schemas.openxmlformats.org/officeDocument/2006/relationships/hyperlink" Target="https://neuvoo.ca/salaire/?job=Couturiere+De+Vetem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err="1"/>
              <a:t>Défi</a:t>
            </a:r>
            <a:r>
              <a:rPr lang="de-DE" b="1"/>
              <a:t> : Fait en </a:t>
            </a:r>
            <a:r>
              <a:rPr lang="de-DE" b="1" err="1"/>
              <a:t>Estrie</a:t>
            </a:r>
            <a:endParaRPr lang="de-DE" b="1" err="1">
              <a:cs typeface="Calibri Light"/>
            </a:endParaRPr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428509B9-A090-4B2C-94D5-41516DE768FF}"/>
              </a:ext>
            </a:extLst>
          </p:cNvPr>
          <p:cNvSpPr/>
          <p:nvPr/>
        </p:nvSpPr>
        <p:spPr>
          <a:xfrm>
            <a:off x="2216150" y="2139950"/>
            <a:ext cx="2006599" cy="299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WIP</a:t>
            </a:r>
            <a:endParaRPr lang="fr-FR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6B2176F6-9D13-47C8-885B-C181DCD3DA15}"/>
              </a:ext>
            </a:extLst>
          </p:cNvPr>
          <p:cNvSpPr/>
          <p:nvPr/>
        </p:nvSpPr>
        <p:spPr>
          <a:xfrm>
            <a:off x="5196417" y="2114550"/>
            <a:ext cx="2006599" cy="299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WIP</a:t>
            </a:r>
            <a:endParaRPr lang="fr-FR"/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AE168A32-C97B-449C-BD2A-9D4366814E70}"/>
              </a:ext>
            </a:extLst>
          </p:cNvPr>
          <p:cNvSpPr/>
          <p:nvPr/>
        </p:nvSpPr>
        <p:spPr>
          <a:xfrm>
            <a:off x="8176683" y="2139950"/>
            <a:ext cx="2006599" cy="299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WIP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5FDB8-F3CF-4557-83C3-F8CE94B2BE38}"/>
              </a:ext>
            </a:extLst>
          </p:cNvPr>
          <p:cNvSpPr txBox="1"/>
          <p:nvPr/>
        </p:nvSpPr>
        <p:spPr>
          <a:xfrm>
            <a:off x="5435600" y="51138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/>
              <a:t>Mickael Gagné</a:t>
            </a:r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F478DC-FABA-4958-9701-C0380F11E658}"/>
              </a:ext>
            </a:extLst>
          </p:cNvPr>
          <p:cNvSpPr txBox="1"/>
          <p:nvPr/>
        </p:nvSpPr>
        <p:spPr>
          <a:xfrm>
            <a:off x="2065866" y="51138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/>
              <a:t>Jean-Claude Chartrand</a:t>
            </a:r>
            <a:r>
              <a:rPr lang="fr-FR">
                <a:cs typeface="Calibri"/>
              </a:rPr>
              <a:t>​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8D3E8E-8BAE-4442-8CFB-F238401A08BC}"/>
              </a:ext>
            </a:extLst>
          </p:cNvPr>
          <p:cNvSpPr txBox="1"/>
          <p:nvPr/>
        </p:nvSpPr>
        <p:spPr>
          <a:xfrm>
            <a:off x="8568267" y="51392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/>
              <a:t>Jason Town</a:t>
            </a:r>
            <a:r>
              <a:rPr lang="fr-FR">
                <a:cs typeface="Calibri"/>
              </a:rPr>
              <a:t>​</a:t>
            </a: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A64E5E4-636B-42F0-9B15-23B928E7D34E}"/>
              </a:ext>
            </a:extLst>
          </p:cNvPr>
          <p:cNvSpPr txBox="1"/>
          <p:nvPr/>
        </p:nvSpPr>
        <p:spPr>
          <a:xfrm>
            <a:off x="5433483" y="6301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14 avril 2020</a:t>
            </a:r>
            <a:endParaRPr lang="fr-FR" dirty="0">
              <a:cs typeface="Calibri"/>
            </a:endParaRP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9E62F117-148E-4ACC-8D7F-9400AF098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9" name="Image 9" descr="Une image contenant personne, homme, habits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609DE64B-069D-4A20-92C5-8D26D5190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133" y="1552044"/>
            <a:ext cx="9931400" cy="434657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A0173C-C9D5-42E6-A776-6FC10B99E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4353" y="5692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58DC5-8E32-438D-87A7-79ADE0D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365125"/>
            <a:ext cx="10515600" cy="839561"/>
          </a:xfrm>
        </p:spPr>
        <p:txBody>
          <a:bodyPr/>
          <a:lstStyle/>
          <a:p>
            <a:r>
              <a:rPr lang="fr-FR">
                <a:cs typeface="Calibri Light"/>
              </a:rPr>
              <a:t>Tableau des opérations et machines</a:t>
            </a:r>
            <a:endParaRPr lang="fr-FR"/>
          </a:p>
        </p:txBody>
      </p:sp>
      <p:pic>
        <p:nvPicPr>
          <p:cNvPr id="11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F64390B6-9020-4E9B-AC1B-6AFF59961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3" name="Image 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A8640DE-72D3-4A61-9E1D-A0E5089FB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62" y="1832413"/>
            <a:ext cx="10841665" cy="441237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018AF7-444F-4D23-A4C5-5F2D9EE7E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2327" y="5635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91FB9-A12D-42C1-9B19-AD6B2892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365125"/>
            <a:ext cx="10515600" cy="839561"/>
          </a:xfrm>
        </p:spPr>
        <p:txBody>
          <a:bodyPr/>
          <a:lstStyle/>
          <a:p>
            <a:r>
              <a:rPr lang="fr-FR">
                <a:cs typeface="Calibri Light"/>
              </a:rPr>
              <a:t>Projection de mise en production</a:t>
            </a:r>
            <a:endParaRPr lang="fr-FR"/>
          </a:p>
        </p:txBody>
      </p:sp>
      <p:pic>
        <p:nvPicPr>
          <p:cNvPr id="5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26E1696-BE64-4744-A735-E43F4A45E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C5EB9E-27DE-4C60-B71A-B59025A5A989}"/>
              </a:ext>
            </a:extLst>
          </p:cNvPr>
          <p:cNvSpPr txBox="1"/>
          <p:nvPr/>
        </p:nvSpPr>
        <p:spPr>
          <a:xfrm>
            <a:off x="5748867" y="14732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Détail de nos calcules</a:t>
            </a:r>
            <a:endParaRPr lang="fr-FR">
              <a:cs typeface="Calibri"/>
            </a:endParaRPr>
          </a:p>
        </p:txBody>
      </p:sp>
      <p:graphicFrame>
        <p:nvGraphicFramePr>
          <p:cNvPr id="9" name="Diagramme 9">
            <a:extLst>
              <a:ext uri="{FF2B5EF4-FFF2-40B4-BE49-F238E27FC236}">
                <a16:creationId xmlns:a16="http://schemas.microsoft.com/office/drawing/2014/main" id="{CB3EC7DC-7CC2-491D-9B8F-758E18F8E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58465"/>
              </p:ext>
            </p:extLst>
          </p:nvPr>
        </p:nvGraphicFramePr>
        <p:xfrm>
          <a:off x="922867" y="193886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0" name="ZoneTexte 109">
            <a:extLst>
              <a:ext uri="{FF2B5EF4-FFF2-40B4-BE49-F238E27FC236}">
                <a16:creationId xmlns:a16="http://schemas.microsoft.com/office/drawing/2014/main" id="{60869D7F-5773-43C9-B402-1D60D1567DE7}"/>
              </a:ext>
            </a:extLst>
          </p:cNvPr>
          <p:cNvSpPr txBox="1"/>
          <p:nvPr/>
        </p:nvSpPr>
        <p:spPr>
          <a:xfrm>
            <a:off x="11396134" y="4013200"/>
            <a:ext cx="4402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CA">
              <a:cs typeface="Calibri"/>
            </a:endParaRPr>
          </a:p>
        </p:txBody>
      </p:sp>
      <p:pic>
        <p:nvPicPr>
          <p:cNvPr id="228" name="Image 22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F353F09-58BD-46AB-8EB4-DB50C1723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0467" y="1782125"/>
            <a:ext cx="6039293" cy="482464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1BFB6-F3D6-453C-BCC4-5A11F966B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63067" y="559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20">
            <a:extLst>
              <a:ext uri="{FF2B5EF4-FFF2-40B4-BE49-F238E27FC236}">
                <a16:creationId xmlns:a16="http://schemas.microsoft.com/office/drawing/2014/main" id="{9FD47C5E-B987-4725-AEDF-010B361D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6" y="2015068"/>
            <a:ext cx="2133600" cy="2133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cs typeface="Calibri Light"/>
              </a:rPr>
              <a:t> </a:t>
            </a:r>
            <a:r>
              <a:rPr lang="de-DE" err="1">
                <a:ea typeface="+mj-lt"/>
                <a:cs typeface="+mj-lt"/>
              </a:rPr>
              <a:t>Entreprises</a:t>
            </a:r>
            <a:r>
              <a:rPr lang="de-DE">
                <a:cs typeface="Calibri Light"/>
              </a:rPr>
              <a:t> </a:t>
            </a:r>
            <a:r>
              <a:rPr lang="de-DE" err="1">
                <a:cs typeface="Calibri Light"/>
              </a:rPr>
              <a:t>locales</a:t>
            </a:r>
            <a:r>
              <a:rPr lang="de-DE">
                <a:cs typeface="Calibri Light"/>
              </a:rPr>
              <a:t> </a:t>
            </a: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F0A79F37-ACA5-432F-867B-CF271632B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5E93A5-B1D6-4198-9E5C-C70B70FA0FF5}"/>
              </a:ext>
            </a:extLst>
          </p:cNvPr>
          <p:cNvSpPr txBox="1"/>
          <p:nvPr/>
        </p:nvSpPr>
        <p:spPr>
          <a:xfrm>
            <a:off x="1011382" y="1828800"/>
            <a:ext cx="7758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u="sng"/>
              <a:t>Coton</a:t>
            </a:r>
            <a:endParaRPr lang="fr-FR" b="1" u="sng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A577D0-820B-4517-972D-74E5D6ED0F51}"/>
              </a:ext>
            </a:extLst>
          </p:cNvPr>
          <p:cNvSpPr txBox="1"/>
          <p:nvPr/>
        </p:nvSpPr>
        <p:spPr>
          <a:xfrm>
            <a:off x="4932218" y="1828799"/>
            <a:ext cx="7758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u="sng">
                <a:cs typeface="Calibri"/>
              </a:rPr>
              <a:t>Métal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CF6E97-541D-4CB4-B5A9-1C109FBE98EA}"/>
              </a:ext>
            </a:extLst>
          </p:cNvPr>
          <p:cNvSpPr txBox="1"/>
          <p:nvPr/>
        </p:nvSpPr>
        <p:spPr>
          <a:xfrm>
            <a:off x="8839200" y="1828800"/>
            <a:ext cx="1745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u="sng">
                <a:cs typeface="Calibri"/>
              </a:rPr>
              <a:t>Plastique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4E58A0-AB5A-493C-8DC7-93E32211CB8B}"/>
              </a:ext>
            </a:extLst>
          </p:cNvPr>
          <p:cNvSpPr txBox="1"/>
          <p:nvPr/>
        </p:nvSpPr>
        <p:spPr>
          <a:xfrm>
            <a:off x="8756072" y="4211781"/>
            <a:ext cx="1925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u="sng"/>
              <a:t>Assemblage</a:t>
            </a:r>
            <a:endParaRPr lang="fr-FR" b="1" u="sng">
              <a:cs typeface="Calibri"/>
            </a:endParaRPr>
          </a:p>
        </p:txBody>
      </p:sp>
      <p:pic>
        <p:nvPicPr>
          <p:cNvPr id="10" name="Image 10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FFC48C4D-58F6-43E8-AA74-DF92944A2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128" y="5065222"/>
            <a:ext cx="2701636" cy="1147156"/>
          </a:xfrm>
          <a:prstGeom prst="rect">
            <a:avLst/>
          </a:prstGeom>
        </p:spPr>
      </p:pic>
      <p:pic>
        <p:nvPicPr>
          <p:cNvPr id="12" name="Image 12" descr="Une image contenant noir, boule, blanc, joueur&#10;&#10;Description générée avec un niveau de confiance très élevé">
            <a:extLst>
              <a:ext uri="{FF2B5EF4-FFF2-40B4-BE49-F238E27FC236}">
                <a16:creationId xmlns:a16="http://schemas.microsoft.com/office/drawing/2014/main" id="{B63F2A89-8585-49E3-B7C0-9BA06FE46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674" y="4975947"/>
            <a:ext cx="1436544" cy="1436544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26762817-04DA-43EB-B339-9AD09E360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4" y="2202441"/>
            <a:ext cx="2339687" cy="1483302"/>
          </a:xfrm>
          <a:prstGeom prst="rect">
            <a:avLst/>
          </a:prstGeom>
        </p:spPr>
      </p:pic>
      <p:pic>
        <p:nvPicPr>
          <p:cNvPr id="16" name="Image 16" descr="Une image contenant dessin, assiette&#10;&#10;Description générée avec un niveau de confiance très élevé">
            <a:extLst>
              <a:ext uri="{FF2B5EF4-FFF2-40B4-BE49-F238E27FC236}">
                <a16:creationId xmlns:a16="http://schemas.microsoft.com/office/drawing/2014/main" id="{CC1A26DB-8775-4B9A-B7D4-6836C381D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8544" y="3626704"/>
            <a:ext cx="2743200" cy="740664"/>
          </a:xfrm>
          <a:prstGeom prst="rect">
            <a:avLst/>
          </a:prstGeom>
        </p:spPr>
      </p:pic>
      <p:pic>
        <p:nvPicPr>
          <p:cNvPr id="18" name="Image 18" descr="Une image contenant dessin, assiette&#10;&#10;Description générée avec un niveau de confiance très élevé">
            <a:extLst>
              <a:ext uri="{FF2B5EF4-FFF2-40B4-BE49-F238E27FC236}">
                <a16:creationId xmlns:a16="http://schemas.microsoft.com/office/drawing/2014/main" id="{FA2D43D2-F71A-4511-A267-215F3482A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0664" y="2408204"/>
            <a:ext cx="2743200" cy="633046"/>
          </a:xfrm>
          <a:prstGeom prst="rect">
            <a:avLst/>
          </a:prstGeom>
        </p:spPr>
      </p:pic>
      <p:pic>
        <p:nvPicPr>
          <p:cNvPr id="11" name="Image 12">
            <a:extLst>
              <a:ext uri="{FF2B5EF4-FFF2-40B4-BE49-F238E27FC236}">
                <a16:creationId xmlns:a16="http://schemas.microsoft.com/office/drawing/2014/main" id="{118E5337-DD26-484C-8513-288CF16E82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133" y="3887564"/>
            <a:ext cx="2743200" cy="81007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6982B-0735-477D-9281-00D24297C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cs typeface="Calibri Light"/>
              </a:rPr>
              <a:t> </a:t>
            </a:r>
            <a:r>
              <a:rPr lang="de-DE">
                <a:ea typeface="+mj-lt"/>
                <a:cs typeface="+mj-lt"/>
              </a:rPr>
              <a:t>Bibliographie</a:t>
            </a:r>
            <a:r>
              <a:rPr lang="de-DE">
                <a:cs typeface="Calibri Light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B0967-6450-47CB-BD53-046C5FE82557}"/>
              </a:ext>
            </a:extLst>
          </p:cNvPr>
          <p:cNvSpPr txBox="1"/>
          <p:nvPr/>
        </p:nvSpPr>
        <p:spPr>
          <a:xfrm>
            <a:off x="1404257" y="1661886"/>
            <a:ext cx="914400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>
                <a:ea typeface="+mn-lt"/>
                <a:cs typeface="+mn-lt"/>
              </a:rPr>
              <a:t>[1] Bischof </a:t>
            </a:r>
            <a:r>
              <a:rPr lang="en-CA" err="1">
                <a:ea typeface="+mn-lt"/>
                <a:cs typeface="+mn-lt"/>
              </a:rPr>
              <a:t>Vukušić</a:t>
            </a:r>
            <a:r>
              <a:rPr lang="en-CA">
                <a:ea typeface="+mn-lt"/>
                <a:cs typeface="+mn-lt"/>
              </a:rPr>
              <a:t>, S.; </a:t>
            </a:r>
            <a:r>
              <a:rPr lang="en-CA" err="1">
                <a:ea typeface="+mn-lt"/>
                <a:cs typeface="+mn-lt"/>
              </a:rPr>
              <a:t>Flinčec</a:t>
            </a:r>
            <a:r>
              <a:rPr lang="en-CA">
                <a:ea typeface="+mn-lt"/>
                <a:cs typeface="+mn-lt"/>
              </a:rPr>
              <a:t> </a:t>
            </a:r>
            <a:r>
              <a:rPr lang="en-CA" err="1">
                <a:ea typeface="+mn-lt"/>
                <a:cs typeface="+mn-lt"/>
              </a:rPr>
              <a:t>Grgac</a:t>
            </a:r>
            <a:r>
              <a:rPr lang="en-CA">
                <a:ea typeface="+mn-lt"/>
                <a:cs typeface="+mn-lt"/>
              </a:rPr>
              <a:t>, S.; Budimir, A.; </a:t>
            </a:r>
            <a:r>
              <a:rPr lang="en-CA" err="1">
                <a:ea typeface="+mn-lt"/>
                <a:cs typeface="+mn-lt"/>
              </a:rPr>
              <a:t>Kalenić</a:t>
            </a:r>
            <a:r>
              <a:rPr lang="en-CA">
                <a:ea typeface="+mn-lt"/>
                <a:cs typeface="+mn-lt"/>
              </a:rPr>
              <a:t>, S. Cotton Textiles Modified with Citric Acid as Efficient Anti-Bacterial Agent for Prevention of Nosocomial Infections. </a:t>
            </a:r>
            <a:r>
              <a:rPr lang="en-CA" i="1">
                <a:ea typeface="+mn-lt"/>
                <a:cs typeface="+mn-lt"/>
              </a:rPr>
              <a:t>Croat Med J</a:t>
            </a:r>
            <a:r>
              <a:rPr lang="en-CA">
                <a:ea typeface="+mn-lt"/>
                <a:cs typeface="+mn-lt"/>
              </a:rPr>
              <a:t> </a:t>
            </a:r>
            <a:r>
              <a:rPr lang="en-CA" b="1">
                <a:ea typeface="+mn-lt"/>
                <a:cs typeface="+mn-lt"/>
              </a:rPr>
              <a:t>2011</a:t>
            </a:r>
            <a:r>
              <a:rPr lang="en-CA">
                <a:ea typeface="+mn-lt"/>
                <a:cs typeface="+mn-lt"/>
              </a:rPr>
              <a:t>, </a:t>
            </a:r>
            <a:r>
              <a:rPr lang="en-CA" i="1">
                <a:ea typeface="+mn-lt"/>
                <a:cs typeface="+mn-lt"/>
              </a:rPr>
              <a:t>52</a:t>
            </a:r>
            <a:r>
              <a:rPr lang="en-CA">
                <a:ea typeface="+mn-lt"/>
                <a:cs typeface="+mn-lt"/>
              </a:rPr>
              <a:t> (1), 68–75. </a:t>
            </a:r>
            <a:r>
              <a:rPr lang="en-CA">
                <a:ea typeface="+mn-lt"/>
                <a:cs typeface="+mn-lt"/>
                <a:hlinkClick r:id="rId2"/>
              </a:rPr>
              <a:t>https://doi.org/10.3325/cmj.2011.52.68</a:t>
            </a:r>
            <a:r>
              <a:rPr lang="en-CA">
                <a:ea typeface="+mn-lt"/>
                <a:cs typeface="+mn-lt"/>
              </a:rPr>
              <a:t>.</a:t>
            </a:r>
            <a:endParaRPr lang="fr-CA">
              <a:ea typeface="+mn-lt"/>
              <a:cs typeface="+mn-lt"/>
            </a:endParaRPr>
          </a:p>
          <a:p>
            <a:endParaRPr lang="fr-CA">
              <a:ea typeface="+mn-lt"/>
              <a:cs typeface="+mn-lt"/>
            </a:endParaRPr>
          </a:p>
          <a:p>
            <a:r>
              <a:rPr lang="fr-CA">
                <a:ea typeface="+mn-lt"/>
                <a:cs typeface="+mn-lt"/>
              </a:rPr>
              <a:t>[2] Chung, Emily. CBC, The </a:t>
            </a:r>
            <a:r>
              <a:rPr lang="fr-CA" err="1">
                <a:ea typeface="+mn-lt"/>
                <a:cs typeface="+mn-lt"/>
              </a:rPr>
              <a:t>riskiest</a:t>
            </a:r>
            <a:r>
              <a:rPr lang="fr-CA">
                <a:ea typeface="+mn-lt"/>
                <a:cs typeface="+mn-lt"/>
              </a:rPr>
              <a:t> surfaces for coronavirus and how to clean </a:t>
            </a:r>
            <a:r>
              <a:rPr lang="fr-CA" err="1">
                <a:ea typeface="+mn-lt"/>
                <a:cs typeface="+mn-lt"/>
              </a:rPr>
              <a:t>them</a:t>
            </a:r>
            <a:r>
              <a:rPr lang="fr-CA">
                <a:ea typeface="+mn-lt"/>
                <a:cs typeface="+mn-lt"/>
              </a:rPr>
              <a:t>, How can surfaces </a:t>
            </a:r>
            <a:r>
              <a:rPr lang="fr-CA" err="1">
                <a:ea typeface="+mn-lt"/>
                <a:cs typeface="+mn-lt"/>
              </a:rPr>
              <a:t>be</a:t>
            </a:r>
            <a:r>
              <a:rPr lang="fr-CA">
                <a:ea typeface="+mn-lt"/>
                <a:cs typeface="+mn-lt"/>
              </a:rPr>
              <a:t> </a:t>
            </a:r>
            <a:r>
              <a:rPr lang="fr-CA" err="1">
                <a:ea typeface="+mn-lt"/>
                <a:cs typeface="+mn-lt"/>
              </a:rPr>
              <a:t>cleaned</a:t>
            </a:r>
            <a:r>
              <a:rPr lang="fr-CA">
                <a:ea typeface="+mn-lt"/>
                <a:cs typeface="+mn-lt"/>
              </a:rPr>
              <a:t> of </a:t>
            </a:r>
            <a:r>
              <a:rPr lang="fr-CA" err="1">
                <a:ea typeface="+mn-lt"/>
                <a:cs typeface="+mn-lt"/>
              </a:rPr>
              <a:t>viruses</a:t>
            </a:r>
            <a:r>
              <a:rPr lang="fr-CA">
                <a:ea typeface="+mn-lt"/>
                <a:cs typeface="+mn-lt"/>
              </a:rPr>
              <a:t>?[En ligne]. Disponible à: </a:t>
            </a:r>
            <a:r>
              <a:rPr lang="fr-CA">
                <a:ea typeface="+mn-lt"/>
                <a:cs typeface="+mn-lt"/>
                <a:hlinkClick r:id="rId3"/>
              </a:rPr>
              <a:t>https://www.cbc.ca/news/health/covid-19-surfaces-1.5509619</a:t>
            </a:r>
            <a:r>
              <a:rPr lang="fr-CA">
                <a:ea typeface="+mn-lt"/>
                <a:cs typeface="+mn-lt"/>
              </a:rPr>
              <a:t> (consulté le 13 avril 2020)</a:t>
            </a:r>
          </a:p>
          <a:p>
            <a:endParaRPr lang="fr-CA">
              <a:ea typeface="+mn-lt"/>
              <a:cs typeface="+mn-lt"/>
            </a:endParaRPr>
          </a:p>
          <a:p>
            <a:r>
              <a:rPr lang="fr-CA">
                <a:ea typeface="+mn-lt"/>
                <a:cs typeface="+mn-lt"/>
              </a:rPr>
              <a:t>[3]Pour les salaires : </a:t>
            </a:r>
            <a:r>
              <a:rPr lang="fr-CA">
                <a:ea typeface="+mn-lt"/>
                <a:cs typeface="+mn-lt"/>
                <a:hlinkClick r:id="rId4"/>
              </a:rPr>
              <a:t>https://neuvoo.ca/salaire/?job=Couturiere+De+Vetements</a:t>
            </a:r>
            <a:r>
              <a:rPr lang="fr-CA">
                <a:ea typeface="+mn-lt"/>
                <a:cs typeface="+mn-lt"/>
              </a:rPr>
              <a:t> </a:t>
            </a:r>
            <a:endParaRPr lang="fr-CA">
              <a:cs typeface="Calibri"/>
            </a:endParaRPr>
          </a:p>
          <a:p>
            <a:r>
              <a:rPr lang="fr-CA">
                <a:ea typeface="+mn-lt"/>
                <a:cs typeface="+mn-lt"/>
              </a:rPr>
              <a:t>Temps d’exécution : diffèrent vidéo YouTube en lien avec : </a:t>
            </a:r>
            <a:r>
              <a:rPr lang="fr-CA">
                <a:ea typeface="+mn-lt"/>
                <a:cs typeface="+mn-lt"/>
                <a:hlinkClick r:id="rId5"/>
              </a:rPr>
              <a:t>https://youtu.be/DDrKiOQwgeo</a:t>
            </a:r>
            <a:endParaRPr lang="en-CA">
              <a:ea typeface="+mn-lt"/>
              <a:cs typeface="+mn-lt"/>
            </a:endParaRPr>
          </a:p>
          <a:p>
            <a:endParaRPr lang="en-CA">
              <a:cs typeface="Calibri"/>
            </a:endParaRPr>
          </a:p>
          <a:p>
            <a:endParaRPr lang="en-CA">
              <a:ea typeface="+mn-lt"/>
              <a:cs typeface="+mn-lt"/>
            </a:endParaRPr>
          </a:p>
          <a:p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F0A79F37-ACA5-432F-867B-CF271632B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Dessin de Detail</a:t>
            </a:r>
            <a:endParaRPr lang="de-DE" dirty="0">
              <a:cs typeface="Calibri Light"/>
            </a:endParaRP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C6A0163-1259-4F0E-8793-B93C73A7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9" name="Image 9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id="{8249134F-E897-4047-A816-7FD744D75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398" y="1449000"/>
            <a:ext cx="7861204" cy="512547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58115B-E98A-4217-A2B7-A15DBB869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0825" y="5614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7" descr="Une image contenant alimentation, table, petit, œuf&#10;&#10;Description générée avec un niveau de confiance très élevé">
            <a:extLst>
              <a:ext uri="{FF2B5EF4-FFF2-40B4-BE49-F238E27FC236}">
                <a16:creationId xmlns:a16="http://schemas.microsoft.com/office/drawing/2014/main" id="{9129FD9D-99E0-4FDE-B820-5742F34D5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160" y="2259157"/>
            <a:ext cx="1938770" cy="1771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648A34-2404-4ED8-915C-F48A548F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>
                <a:cs typeface="Calibri Light"/>
              </a:rPr>
              <a:t>Tissus</a:t>
            </a:r>
            <a:r>
              <a:rPr lang="fr-FR">
                <a:cs typeface="Calibri Light"/>
              </a:rPr>
              <a:t> </a:t>
            </a:r>
            <a:r>
              <a:rPr lang="fr-FR" sz="5400">
                <a:cs typeface="Calibri Light"/>
              </a:rPr>
              <a:t>utilisés</a:t>
            </a:r>
            <a:endParaRPr lang="fr-FR" sz="5400"/>
          </a:p>
        </p:txBody>
      </p:sp>
      <p:pic>
        <p:nvPicPr>
          <p:cNvPr id="5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A7AA9716-464F-4C6D-8F77-B95873247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724039A4-1FC9-4EF3-9D32-AB06EC03C687}"/>
              </a:ext>
            </a:extLst>
          </p:cNvPr>
          <p:cNvSpPr txBox="1"/>
          <p:nvPr/>
        </p:nvSpPr>
        <p:spPr>
          <a:xfrm>
            <a:off x="2466975" y="20669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/>
              <a:t>Coton à 100%</a:t>
            </a:r>
            <a:endParaRPr lang="fr-FR" b="1">
              <a:cs typeface="Calibri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4706E10-6629-4E9D-8D56-53914A7A8468}"/>
              </a:ext>
            </a:extLst>
          </p:cNvPr>
          <p:cNvSpPr txBox="1"/>
          <p:nvPr/>
        </p:nvSpPr>
        <p:spPr>
          <a:xfrm>
            <a:off x="8792440" y="42697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Tyvek</a:t>
            </a:r>
            <a:r>
              <a:rPr lang="fr-FR"/>
              <a:t> </a:t>
            </a:r>
            <a:endParaRPr lang="fr-FR">
              <a:cs typeface="Calibri"/>
            </a:endParaRPr>
          </a:p>
        </p:txBody>
      </p:sp>
      <p:graphicFrame>
        <p:nvGraphicFramePr>
          <p:cNvPr id="88" name="Diagramme 88">
            <a:extLst>
              <a:ext uri="{FF2B5EF4-FFF2-40B4-BE49-F238E27FC236}">
                <a16:creationId xmlns:a16="http://schemas.microsoft.com/office/drawing/2014/main" id="{A4A45834-BDBA-466E-8DE3-36869824C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542027"/>
              </p:ext>
            </p:extLst>
          </p:nvPr>
        </p:nvGraphicFramePr>
        <p:xfrm>
          <a:off x="975864" y="242402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9" name="Image 6" descr="Une image contenant personne, intérieur, blanc, noir&#10;&#10;Description générée avec un niveau de confiance très élevé">
            <a:extLst>
              <a:ext uri="{FF2B5EF4-FFF2-40B4-BE49-F238E27FC236}">
                <a16:creationId xmlns:a16="http://schemas.microsoft.com/office/drawing/2014/main" id="{9F202EFB-646E-4354-8FC0-672C49D431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456" y="3149600"/>
            <a:ext cx="2217738" cy="2227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Image 84">
            <a:extLst>
              <a:ext uri="{FF2B5EF4-FFF2-40B4-BE49-F238E27FC236}">
                <a16:creationId xmlns:a16="http://schemas.microsoft.com/office/drawing/2014/main" id="{B9F827EE-D491-44CA-8DEA-A173D54BC9F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7361" r="18055"/>
          <a:stretch/>
        </p:blipFill>
        <p:spPr>
          <a:xfrm>
            <a:off x="8035636" y="4673311"/>
            <a:ext cx="2217377" cy="2143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793" name="Connecteur droit avec flèche 2792">
            <a:extLst>
              <a:ext uri="{FF2B5EF4-FFF2-40B4-BE49-F238E27FC236}">
                <a16:creationId xmlns:a16="http://schemas.microsoft.com/office/drawing/2014/main" id="{B20CA307-6BA0-4447-BB5F-863915D1F6ED}"/>
              </a:ext>
            </a:extLst>
          </p:cNvPr>
          <p:cNvCxnSpPr/>
          <p:nvPr/>
        </p:nvCxnSpPr>
        <p:spPr>
          <a:xfrm>
            <a:off x="6680432" y="3560172"/>
            <a:ext cx="13982" cy="720056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41" name="Connecteur droit avec flèche 2840">
            <a:extLst>
              <a:ext uri="{FF2B5EF4-FFF2-40B4-BE49-F238E27FC236}">
                <a16:creationId xmlns:a16="http://schemas.microsoft.com/office/drawing/2014/main" id="{5755D41D-5080-49F7-B840-308C44A0BC02}"/>
              </a:ext>
            </a:extLst>
          </p:cNvPr>
          <p:cNvCxnSpPr>
            <a:cxnSpLocks/>
          </p:cNvCxnSpPr>
          <p:nvPr/>
        </p:nvCxnSpPr>
        <p:spPr>
          <a:xfrm flipV="1">
            <a:off x="6288946" y="3909715"/>
            <a:ext cx="796954" cy="20971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B35F31A5-4324-493B-B760-CFE4E5A0A724}"/>
              </a:ext>
            </a:extLst>
          </p:cNvPr>
          <p:cNvSpPr txBox="1"/>
          <p:nvPr/>
        </p:nvSpPr>
        <p:spPr>
          <a:xfrm>
            <a:off x="7864185" y="18036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Revêtement </a:t>
            </a:r>
            <a:endParaRPr lang="fr-FR">
              <a:cs typeface="Calibri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437BAE-9922-4405-8B1C-5B9003E3C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5912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Pièce de </a:t>
            </a:r>
            <a:r>
              <a:rPr lang="de-DE" err="1"/>
              <a:t>métal</a:t>
            </a:r>
            <a:endParaRPr lang="de-DE" err="1">
              <a:cs typeface="Calibri Light"/>
            </a:endParaRP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C6A0163-1259-4F0E-8793-B93C73A7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6" name="Image 6" descr="Une image contenant sac&#10;&#10;Description générée avec un niveau de confiance très élevé">
            <a:extLst>
              <a:ext uri="{FF2B5EF4-FFF2-40B4-BE49-F238E27FC236}">
                <a16:creationId xmlns:a16="http://schemas.microsoft.com/office/drawing/2014/main" id="{5C4C0A40-8CCB-472F-80D0-8968020EA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34" y="3111089"/>
            <a:ext cx="2937163" cy="343679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214F9C6-20AA-46B8-8E1B-3E9F1F5A6FD7}"/>
              </a:ext>
            </a:extLst>
          </p:cNvPr>
          <p:cNvCxnSpPr/>
          <p:nvPr/>
        </p:nvCxnSpPr>
        <p:spPr>
          <a:xfrm>
            <a:off x="1684242" y="1994663"/>
            <a:ext cx="665018" cy="1302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423EA77-9A2F-45AE-B4A7-2BD3626141FF}"/>
              </a:ext>
            </a:extLst>
          </p:cNvPr>
          <p:cNvSpPr txBox="1"/>
          <p:nvPr/>
        </p:nvSpPr>
        <p:spPr>
          <a:xfrm>
            <a:off x="7365421" y="17759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Sous </a:t>
            </a:r>
            <a:r>
              <a:rPr lang="fr-FR" err="1"/>
              <a:t>traitance</a:t>
            </a:r>
            <a:r>
              <a:rPr lang="fr-FR"/>
              <a:t> </a:t>
            </a:r>
            <a:endParaRPr lang="fr-FR">
              <a:cs typeface="Calibri"/>
            </a:endParaRPr>
          </a:p>
        </p:txBody>
      </p:sp>
      <p:pic>
        <p:nvPicPr>
          <p:cNvPr id="14" name="Image 14">
            <a:extLst>
              <a:ext uri="{FF2B5EF4-FFF2-40B4-BE49-F238E27FC236}">
                <a16:creationId xmlns:a16="http://schemas.microsoft.com/office/drawing/2014/main" id="{6721F411-B017-444C-A853-1C3B9889E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521" y="2151064"/>
            <a:ext cx="2339687" cy="1483302"/>
          </a:xfrm>
          <a:prstGeom prst="rect">
            <a:avLst/>
          </a:prstGeom>
        </p:spPr>
      </p:pic>
      <p:pic>
        <p:nvPicPr>
          <p:cNvPr id="16" name="Image 16" descr="Une image contenant dessin, assiette&#10;&#10;Description générée avec un niveau de confiance très élevé">
            <a:extLst>
              <a:ext uri="{FF2B5EF4-FFF2-40B4-BE49-F238E27FC236}">
                <a16:creationId xmlns:a16="http://schemas.microsoft.com/office/drawing/2014/main" id="{0B79A274-9904-4D6D-B6F4-5CC5E02C2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146" y="2364317"/>
            <a:ext cx="2743200" cy="7406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7435AD2-E8C3-4A2B-8DCB-802DDB27C9FC}"/>
              </a:ext>
            </a:extLst>
          </p:cNvPr>
          <p:cNvSpPr txBox="1"/>
          <p:nvPr/>
        </p:nvSpPr>
        <p:spPr>
          <a:xfrm>
            <a:off x="7434693" y="39234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/>
              <a:t>À l'université</a:t>
            </a:r>
            <a:endParaRPr lang="fr-FR" b="1">
              <a:cs typeface="Calibri"/>
            </a:endParaRPr>
          </a:p>
        </p:txBody>
      </p:sp>
      <p:pic>
        <p:nvPicPr>
          <p:cNvPr id="18" name="Image 18" descr="Une image contenant poêle, table&#10;&#10;Description générée avec un niveau de confiance très élevé">
            <a:extLst>
              <a:ext uri="{FF2B5EF4-FFF2-40B4-BE49-F238E27FC236}">
                <a16:creationId xmlns:a16="http://schemas.microsoft.com/office/drawing/2014/main" id="{A82A2B86-DBE1-4428-87CB-96ED81D1A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211" y="4499664"/>
            <a:ext cx="2143125" cy="2143125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85E26148-2A12-44A7-B2D3-E73679B7F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0754" y="4432450"/>
            <a:ext cx="2171700" cy="21050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BAE67D-FCFF-4057-A444-ECEA0CC8F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cs typeface="Calibri Light"/>
              </a:rPr>
              <a:t>Bande </a:t>
            </a:r>
            <a:r>
              <a:rPr lang="de-DE" err="1">
                <a:cs typeface="Calibri Light"/>
              </a:rPr>
              <a:t>élastique</a:t>
            </a: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C6A0163-1259-4F0E-8793-B93C73A7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4" name="Image 4" descr="Une image contenant habits, personne, chemise&#10;&#10;Description générée avec un niveau de confiance très élevé">
            <a:extLst>
              <a:ext uri="{FF2B5EF4-FFF2-40B4-BE49-F238E27FC236}">
                <a16:creationId xmlns:a16="http://schemas.microsoft.com/office/drawing/2014/main" id="{44F3047E-BB9B-4990-82D3-ACDE59403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8" b="13590"/>
          <a:stretch/>
        </p:blipFill>
        <p:spPr>
          <a:xfrm>
            <a:off x="567865" y="3851410"/>
            <a:ext cx="2133132" cy="2847311"/>
          </a:xfrm>
          <a:prstGeom prst="rect">
            <a:avLst/>
          </a:prstGeom>
        </p:spPr>
      </p:pic>
      <p:pic>
        <p:nvPicPr>
          <p:cNvPr id="7" name="Image 8" descr="Une image contenant habits, chemise&#10;&#10;Description générée avec un niveau de confiance très élevé">
            <a:extLst>
              <a:ext uri="{FF2B5EF4-FFF2-40B4-BE49-F238E27FC236}">
                <a16:creationId xmlns:a16="http://schemas.microsoft.com/office/drawing/2014/main" id="{A76A031F-5853-4D4E-B627-1E77F1C06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73" y="2003396"/>
            <a:ext cx="2286898" cy="2286898"/>
          </a:xfrm>
          <a:prstGeom prst="rect">
            <a:avLst/>
          </a:prstGeom>
        </p:spPr>
      </p:pic>
      <p:pic>
        <p:nvPicPr>
          <p:cNvPr id="11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AEC8838-6FDE-4016-B43C-9153395B1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768" y="1712219"/>
            <a:ext cx="6772813" cy="44206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A79E25-19F4-4BFB-AB85-32B552DF0347}"/>
              </a:ext>
            </a:extLst>
          </p:cNvPr>
          <p:cNvSpPr txBox="1"/>
          <p:nvPr/>
        </p:nvSpPr>
        <p:spPr>
          <a:xfrm>
            <a:off x="345322" y="13428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Polyester</a:t>
            </a:r>
            <a:endParaRPr lang="fr-FR">
              <a:cs typeface="Calibri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B67A4B-34FE-4D8E-A4ED-0F2016323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6581" y="582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Innovations</a:t>
            </a:r>
            <a:r>
              <a:rPr lang="de-DE" dirty="0"/>
              <a:t> </a:t>
            </a:r>
            <a:r>
              <a:rPr lang="de-DE" dirty="0" err="1"/>
              <a:t>Proposées</a:t>
            </a:r>
            <a:endParaRPr lang="de-DE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B0967-6450-47CB-BD53-046C5FE82557}"/>
              </a:ext>
            </a:extLst>
          </p:cNvPr>
          <p:cNvSpPr txBox="1"/>
          <p:nvPr/>
        </p:nvSpPr>
        <p:spPr>
          <a:xfrm>
            <a:off x="227390" y="1213153"/>
            <a:ext cx="91440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CA"/>
          </a:p>
          <a:p>
            <a:endParaRPr lang="fr-CA">
              <a:cs typeface="Calibri"/>
            </a:endParaRPr>
          </a:p>
          <a:p>
            <a:endParaRPr lang="fr-CA"/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C263FEB7-2D4B-4A5B-91FC-9FBB49CAD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graphicFrame>
        <p:nvGraphicFramePr>
          <p:cNvPr id="5" name="Diagramme 5">
            <a:extLst>
              <a:ext uri="{FF2B5EF4-FFF2-40B4-BE49-F238E27FC236}">
                <a16:creationId xmlns:a16="http://schemas.microsoft.com/office/drawing/2014/main" id="{7A098DEA-13B8-42A2-930B-2590F1621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62244"/>
              </p:ext>
            </p:extLst>
          </p:nvPr>
        </p:nvGraphicFramePr>
        <p:xfrm>
          <a:off x="412750" y="872067"/>
          <a:ext cx="11362266" cy="545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9DADEA-7C8C-4D02-8140-D9E0C5D58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5416" y="5795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5285" y="207964"/>
            <a:ext cx="9144000" cy="822551"/>
          </a:xfrm>
        </p:spPr>
        <p:txBody>
          <a:bodyPr>
            <a:normAutofit/>
          </a:bodyPr>
          <a:lstStyle/>
          <a:p>
            <a:r>
              <a:rPr lang="de-DE" sz="5300" err="1"/>
              <a:t>Nomenclature</a:t>
            </a:r>
            <a:r>
              <a:rPr lang="de-DE" sz="5300"/>
              <a:t> </a:t>
            </a:r>
            <a:r>
              <a:rPr lang="de-DE" sz="4800" err="1"/>
              <a:t>Arborescente</a:t>
            </a:r>
            <a:endParaRPr lang="de-DE" sz="4800">
              <a:cs typeface="Calibri Ligh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6E0F8-89F6-4A8F-8200-5520272AC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96984"/>
              </p:ext>
            </p:extLst>
          </p:nvPr>
        </p:nvGraphicFramePr>
        <p:xfrm>
          <a:off x="838202" y="1209931"/>
          <a:ext cx="10515596" cy="4085030"/>
        </p:xfrm>
        <a:graphic>
          <a:graphicData uri="http://schemas.openxmlformats.org/drawingml/2006/table">
            <a:tbl>
              <a:tblPr/>
              <a:tblGrid>
                <a:gridCol w="443384">
                  <a:extLst>
                    <a:ext uri="{9D8B030D-6E8A-4147-A177-3AD203B41FA5}">
                      <a16:colId xmlns:a16="http://schemas.microsoft.com/office/drawing/2014/main" val="2713794950"/>
                    </a:ext>
                  </a:extLst>
                </a:gridCol>
                <a:gridCol w="443384">
                  <a:extLst>
                    <a:ext uri="{9D8B030D-6E8A-4147-A177-3AD203B41FA5}">
                      <a16:colId xmlns:a16="http://schemas.microsoft.com/office/drawing/2014/main" val="3457831483"/>
                    </a:ext>
                  </a:extLst>
                </a:gridCol>
                <a:gridCol w="923717">
                  <a:extLst>
                    <a:ext uri="{9D8B030D-6E8A-4147-A177-3AD203B41FA5}">
                      <a16:colId xmlns:a16="http://schemas.microsoft.com/office/drawing/2014/main" val="2709631875"/>
                    </a:ext>
                  </a:extLst>
                </a:gridCol>
                <a:gridCol w="1152799">
                  <a:extLst>
                    <a:ext uri="{9D8B030D-6E8A-4147-A177-3AD203B41FA5}">
                      <a16:colId xmlns:a16="http://schemas.microsoft.com/office/drawing/2014/main" val="1698063517"/>
                    </a:ext>
                  </a:extLst>
                </a:gridCol>
                <a:gridCol w="567314">
                  <a:extLst>
                    <a:ext uri="{9D8B030D-6E8A-4147-A177-3AD203B41FA5}">
                      <a16:colId xmlns:a16="http://schemas.microsoft.com/office/drawing/2014/main" val="2218622338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3491891216"/>
                    </a:ext>
                  </a:extLst>
                </a:gridCol>
                <a:gridCol w="609485">
                  <a:extLst>
                    <a:ext uri="{9D8B030D-6E8A-4147-A177-3AD203B41FA5}">
                      <a16:colId xmlns:a16="http://schemas.microsoft.com/office/drawing/2014/main" val="3899621635"/>
                    </a:ext>
                  </a:extLst>
                </a:gridCol>
                <a:gridCol w="1045143">
                  <a:extLst>
                    <a:ext uri="{9D8B030D-6E8A-4147-A177-3AD203B41FA5}">
                      <a16:colId xmlns:a16="http://schemas.microsoft.com/office/drawing/2014/main" val="2813213237"/>
                    </a:ext>
                  </a:extLst>
                </a:gridCol>
                <a:gridCol w="384629">
                  <a:extLst>
                    <a:ext uri="{9D8B030D-6E8A-4147-A177-3AD203B41FA5}">
                      <a16:colId xmlns:a16="http://schemas.microsoft.com/office/drawing/2014/main" val="3185705412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1307500629"/>
                    </a:ext>
                  </a:extLst>
                </a:gridCol>
                <a:gridCol w="443384">
                  <a:extLst>
                    <a:ext uri="{9D8B030D-6E8A-4147-A177-3AD203B41FA5}">
                      <a16:colId xmlns:a16="http://schemas.microsoft.com/office/drawing/2014/main" val="1539728369"/>
                    </a:ext>
                  </a:extLst>
                </a:gridCol>
                <a:gridCol w="990225">
                  <a:extLst>
                    <a:ext uri="{9D8B030D-6E8A-4147-A177-3AD203B41FA5}">
                      <a16:colId xmlns:a16="http://schemas.microsoft.com/office/drawing/2014/main" val="578632920"/>
                    </a:ext>
                  </a:extLst>
                </a:gridCol>
                <a:gridCol w="396286">
                  <a:extLst>
                    <a:ext uri="{9D8B030D-6E8A-4147-A177-3AD203B41FA5}">
                      <a16:colId xmlns:a16="http://schemas.microsoft.com/office/drawing/2014/main" val="1575605366"/>
                    </a:ext>
                  </a:extLst>
                </a:gridCol>
                <a:gridCol w="859969">
                  <a:extLst>
                    <a:ext uri="{9D8B030D-6E8A-4147-A177-3AD203B41FA5}">
                      <a16:colId xmlns:a16="http://schemas.microsoft.com/office/drawing/2014/main" val="985044305"/>
                    </a:ext>
                  </a:extLst>
                </a:gridCol>
              </a:tblGrid>
              <a:tr h="127842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89373"/>
                  </a:ext>
                </a:extLst>
              </a:tr>
              <a:tr h="454469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Masque de 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19424"/>
                  </a:ext>
                </a:extLst>
              </a:tr>
              <a:tr h="127842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474236"/>
                  </a:ext>
                </a:extLst>
              </a:tr>
              <a:tr h="576400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84910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382820"/>
                  </a:ext>
                </a:extLst>
              </a:tr>
              <a:tr h="443384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Solution</a:t>
                      </a:r>
                      <a:endParaRPr lang="fr-FR"/>
                    </a:p>
                    <a:p>
                      <a:pPr lvl="0" algn="ctr">
                        <a:buNone/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chimique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Plaquette </a:t>
                      </a: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d'aluminium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008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Élastiques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(polyester)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006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Fils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</a:t>
                      </a: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coudre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007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Pince </a:t>
                      </a: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d'attache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composante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fr-FR"/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Tissus 100% coton</a:t>
                      </a:r>
                    </a:p>
                    <a:p>
                      <a:pPr algn="ctr" fontAlgn="ctr"/>
                      <a:endParaRPr lang="fr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261915"/>
                  </a:ext>
                </a:extLst>
              </a:tr>
              <a:tr h="127842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197442"/>
                  </a:ext>
                </a:extLst>
              </a:tr>
              <a:tr h="559773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170956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24674"/>
                  </a:ext>
                </a:extLst>
              </a:tr>
              <a:tr h="665077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Acide Citrique 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(7% dans solution)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Sodium Hypophosphite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monohydrate (SHP)</a:t>
                      </a:r>
                    </a:p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(6.5% dans solution)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003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Surfactant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optionnel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004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CA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distillé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Plastique</a:t>
                      </a: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009</a:t>
                      </a: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1264"/>
                  </a:ext>
                </a:extLst>
              </a:tr>
              <a:tr h="127842"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5" marR="3695" marT="3695" marB="2660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43274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D0A2C5-E745-4A1D-962C-F170B9BC884A}"/>
              </a:ext>
            </a:extLst>
          </p:cNvPr>
          <p:cNvCxnSpPr/>
          <p:nvPr/>
        </p:nvCxnSpPr>
        <p:spPr>
          <a:xfrm flipV="1">
            <a:off x="3207657" y="1966686"/>
            <a:ext cx="0" cy="348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DCBC97-E7CC-4B96-9B06-61EA038147FD}"/>
              </a:ext>
            </a:extLst>
          </p:cNvPr>
          <p:cNvCxnSpPr>
            <a:cxnSpLocks/>
          </p:cNvCxnSpPr>
          <p:nvPr/>
        </p:nvCxnSpPr>
        <p:spPr>
          <a:xfrm flipV="1">
            <a:off x="9608457" y="3464522"/>
            <a:ext cx="0" cy="425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29D849-5F0F-4B0E-B2A3-18B4C8A49DA2}"/>
              </a:ext>
            </a:extLst>
          </p:cNvPr>
          <p:cNvCxnSpPr/>
          <p:nvPr/>
        </p:nvCxnSpPr>
        <p:spPr>
          <a:xfrm flipV="1">
            <a:off x="3207657" y="3541486"/>
            <a:ext cx="0" cy="348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9CE8BB-095E-453C-9E56-BC150AAB3561}"/>
              </a:ext>
            </a:extLst>
          </p:cNvPr>
          <p:cNvCxnSpPr>
            <a:cxnSpLocks/>
          </p:cNvCxnSpPr>
          <p:nvPr/>
        </p:nvCxnSpPr>
        <p:spPr>
          <a:xfrm flipV="1">
            <a:off x="2859049" y="2317448"/>
            <a:ext cx="8456046" cy="159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F6144A-1F3A-4C08-89C4-760CF4568AAE}"/>
              </a:ext>
            </a:extLst>
          </p:cNvPr>
          <p:cNvCxnSpPr>
            <a:cxnSpLocks/>
          </p:cNvCxnSpPr>
          <p:nvPr/>
        </p:nvCxnSpPr>
        <p:spPr>
          <a:xfrm flipV="1">
            <a:off x="3002983" y="3891036"/>
            <a:ext cx="5369396" cy="145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76E5CE-8381-419B-839D-94A8D655C2FF}"/>
              </a:ext>
            </a:extLst>
          </p:cNvPr>
          <p:cNvCxnSpPr>
            <a:cxnSpLocks/>
          </p:cNvCxnSpPr>
          <p:nvPr/>
        </p:nvCxnSpPr>
        <p:spPr>
          <a:xfrm>
            <a:off x="9608457" y="3882572"/>
            <a:ext cx="1342572" cy="72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2643EE-FA1B-438F-82FD-741C3D3DED36}"/>
              </a:ext>
            </a:extLst>
          </p:cNvPr>
          <p:cNvCxnSpPr>
            <a:cxnSpLocks/>
          </p:cNvCxnSpPr>
          <p:nvPr/>
        </p:nvCxnSpPr>
        <p:spPr>
          <a:xfrm flipH="1" flipV="1">
            <a:off x="3207657" y="2305279"/>
            <a:ext cx="14516" cy="4705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4100C7-D6C4-4960-9992-04D56E58DC7C}"/>
              </a:ext>
            </a:extLst>
          </p:cNvPr>
          <p:cNvCxnSpPr>
            <a:cxnSpLocks/>
          </p:cNvCxnSpPr>
          <p:nvPr/>
        </p:nvCxnSpPr>
        <p:spPr>
          <a:xfrm>
            <a:off x="6676572" y="3897086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F67DF6-AA71-42F8-AE14-19F704B0C06D}"/>
              </a:ext>
            </a:extLst>
          </p:cNvPr>
          <p:cNvCxnSpPr>
            <a:cxnSpLocks/>
          </p:cNvCxnSpPr>
          <p:nvPr/>
        </p:nvCxnSpPr>
        <p:spPr>
          <a:xfrm>
            <a:off x="5065486" y="3897086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2445F5-9D39-4115-9E84-B0F00299F92F}"/>
              </a:ext>
            </a:extLst>
          </p:cNvPr>
          <p:cNvCxnSpPr>
            <a:cxnSpLocks/>
          </p:cNvCxnSpPr>
          <p:nvPr/>
        </p:nvCxnSpPr>
        <p:spPr>
          <a:xfrm>
            <a:off x="3207657" y="3882572"/>
            <a:ext cx="0" cy="4499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D2675F-2346-4558-A663-CBD7929A2F7F}"/>
              </a:ext>
            </a:extLst>
          </p:cNvPr>
          <p:cNvCxnSpPr>
            <a:cxnSpLocks/>
          </p:cNvCxnSpPr>
          <p:nvPr/>
        </p:nvCxnSpPr>
        <p:spPr>
          <a:xfrm>
            <a:off x="8194579" y="3882571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68FAB-44F8-47A2-8033-7C98FB970B4C}"/>
              </a:ext>
            </a:extLst>
          </p:cNvPr>
          <p:cNvCxnSpPr>
            <a:cxnSpLocks/>
          </p:cNvCxnSpPr>
          <p:nvPr/>
        </p:nvCxnSpPr>
        <p:spPr>
          <a:xfrm>
            <a:off x="10951029" y="3882570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93D3F0-409E-4EDA-988E-46EBEC99DA88}"/>
              </a:ext>
            </a:extLst>
          </p:cNvPr>
          <p:cNvCxnSpPr>
            <a:cxnSpLocks/>
          </p:cNvCxnSpPr>
          <p:nvPr/>
        </p:nvCxnSpPr>
        <p:spPr>
          <a:xfrm>
            <a:off x="8229601" y="2325915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E1F453-B5E1-451D-9A3A-F529B47B89B0}"/>
              </a:ext>
            </a:extLst>
          </p:cNvPr>
          <p:cNvCxnSpPr>
            <a:cxnSpLocks/>
          </p:cNvCxnSpPr>
          <p:nvPr/>
        </p:nvCxnSpPr>
        <p:spPr>
          <a:xfrm>
            <a:off x="9677833" y="2315064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1B030B-949A-414E-B714-131FE6EB0C01}"/>
              </a:ext>
            </a:extLst>
          </p:cNvPr>
          <p:cNvCxnSpPr>
            <a:cxnSpLocks/>
          </p:cNvCxnSpPr>
          <p:nvPr/>
        </p:nvCxnSpPr>
        <p:spPr>
          <a:xfrm>
            <a:off x="6676572" y="2315029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819806-1AE3-42A9-8F2D-E5500FCB0555}"/>
              </a:ext>
            </a:extLst>
          </p:cNvPr>
          <p:cNvCxnSpPr>
            <a:cxnSpLocks/>
          </p:cNvCxnSpPr>
          <p:nvPr/>
        </p:nvCxnSpPr>
        <p:spPr>
          <a:xfrm>
            <a:off x="5065486" y="2325914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031C3A-EA7D-4B32-ADAC-0FC6D12372A1}"/>
              </a:ext>
            </a:extLst>
          </p:cNvPr>
          <p:cNvSpPr txBox="1"/>
          <p:nvPr/>
        </p:nvSpPr>
        <p:spPr>
          <a:xfrm>
            <a:off x="736602" y="5410088"/>
            <a:ext cx="5939970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07000"/>
              </a:lnSpc>
              <a:spcAft>
                <a:spcPts val="800"/>
              </a:spcAft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Légende de la nomenclature et explication.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distinction des assemblages et des pièces se fait à la centaine.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pièces commencent par 0 suivis du numéro de pièce.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numéros d'assemblage commencent avec le chiffre du niveau associé.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Enfin, l'assemblage final au niveau 0 commencera par 10.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396D58-574A-41C6-B6B8-52749C9CA001}"/>
              </a:ext>
            </a:extLst>
          </p:cNvPr>
          <p:cNvSpPr txBox="1"/>
          <p:nvPr/>
        </p:nvSpPr>
        <p:spPr>
          <a:xfrm>
            <a:off x="6847113" y="5421756"/>
            <a:ext cx="4506685" cy="131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07000"/>
              </a:lnSpc>
              <a:spcAft>
                <a:spcPts val="800"/>
              </a:spcAft>
              <a:tabLst>
                <a:tab pos="1020445" algn="l"/>
                <a:tab pos="3550920" algn="l"/>
                <a:tab pos="5138420" algn="l"/>
                <a:tab pos="7119620" algn="l"/>
                <a:tab pos="8478520" algn="l"/>
              </a:tabLst>
            </a:pPr>
            <a:r>
              <a:rPr lang="fr-CA" sz="14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07000"/>
              </a:lnSpc>
              <a:spcAft>
                <a:spcPts val="0"/>
              </a:spcAf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001 	représente une pièce		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07000"/>
              </a:lnSpc>
              <a:spcAft>
                <a:spcPts val="0"/>
              </a:spcAft>
            </a:pPr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101	représente un assemblage de niveau 1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1000	représente un assemblage final du produit 0	</a:t>
            </a:r>
            <a:endParaRPr lang="en-CA" sz="1400"/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68FCDFB-C0FB-4DB4-803E-BE30E170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87921-DDFC-4155-86A6-42907922CAA1}"/>
              </a:ext>
            </a:extLst>
          </p:cNvPr>
          <p:cNvCxnSpPr>
            <a:cxnSpLocks/>
          </p:cNvCxnSpPr>
          <p:nvPr/>
        </p:nvCxnSpPr>
        <p:spPr>
          <a:xfrm>
            <a:off x="10951029" y="2325914"/>
            <a:ext cx="0" cy="4499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6135B-B162-47E4-8E70-657B93206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1029" y="5398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cs typeface="Calibri Light"/>
              </a:rPr>
              <a:t>Assemblage</a:t>
            </a: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0C6A0163-1259-4F0E-8793-B93C73A7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pic>
        <p:nvPicPr>
          <p:cNvPr id="5" name="Image 10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EE7F4CD8-19A9-4AFA-9237-CAFC74E5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06" y="1571524"/>
            <a:ext cx="4556315" cy="1937910"/>
          </a:xfrm>
          <a:prstGeom prst="rect">
            <a:avLst/>
          </a:prstGeom>
        </p:spPr>
      </p:pic>
      <p:pic>
        <p:nvPicPr>
          <p:cNvPr id="6" name="Image 12" descr="Une image contenant noir, boule, blanc, joueur&#10;&#10;Description générée avec un niveau de confiance très élevé">
            <a:extLst>
              <a:ext uri="{FF2B5EF4-FFF2-40B4-BE49-F238E27FC236}">
                <a16:creationId xmlns:a16="http://schemas.microsoft.com/office/drawing/2014/main" id="{AD977179-305D-4E86-A5F5-4ED76937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674" y="3883267"/>
            <a:ext cx="2500469" cy="24860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31B20F0-7582-4B15-91FB-1156104ED25F}"/>
              </a:ext>
            </a:extLst>
          </p:cNvPr>
          <p:cNvSpPr txBox="1"/>
          <p:nvPr/>
        </p:nvSpPr>
        <p:spPr>
          <a:xfrm>
            <a:off x="5472023" y="2309004"/>
            <a:ext cx="4410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Atelier de couture fabriquant à partir de tissus, cuirs et fourrures  recyclés</a:t>
            </a:r>
            <a:endParaRPr lang="fr-FR"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9620A4-0A26-4C3C-A967-A2BD96BF9620}"/>
              </a:ext>
            </a:extLst>
          </p:cNvPr>
          <p:cNvSpPr txBox="1"/>
          <p:nvPr/>
        </p:nvSpPr>
        <p:spPr>
          <a:xfrm>
            <a:off x="2639683" y="4853796"/>
            <a:ext cx="4410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Fabrication de couches lavables sur mesure pour bébé à partir des produits importés</a:t>
            </a:r>
            <a:endParaRPr lang="fr-FR">
              <a:cs typeface="Calibri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113F55-C007-4868-ACC0-77AB4138F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00" y="5614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B9F56-2D51-48C8-BDFF-61048D1A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Diagramme des procédés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4DD2D6C-847D-4F77-A3AB-DBBD9B8A4F5A}"/>
              </a:ext>
            </a:extLst>
          </p:cNvPr>
          <p:cNvSpPr/>
          <p:nvPr/>
        </p:nvSpPr>
        <p:spPr>
          <a:xfrm>
            <a:off x="3445932" y="5528732"/>
            <a:ext cx="1268226" cy="41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Vers SA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7A3854B-B0A7-427B-A710-3CAE59766899}"/>
              </a:ext>
            </a:extLst>
          </p:cNvPr>
          <p:cNvSpPr/>
          <p:nvPr/>
        </p:nvSpPr>
        <p:spPr>
          <a:xfrm>
            <a:off x="8000999" y="1227665"/>
            <a:ext cx="1268226" cy="41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De B-4</a:t>
            </a:r>
          </a:p>
        </p:txBody>
      </p:sp>
      <p:pic>
        <p:nvPicPr>
          <p:cNvPr id="3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459E3EFD-673D-480F-A359-533B457E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5" y="159279"/>
            <a:ext cx="1294342" cy="8667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0B1F1E-1052-4239-8CCC-D8C3A7A68195}"/>
              </a:ext>
            </a:extLst>
          </p:cNvPr>
          <p:cNvSpPr txBox="1"/>
          <p:nvPr/>
        </p:nvSpPr>
        <p:spPr>
          <a:xfrm>
            <a:off x="8250572" y="5855729"/>
            <a:ext cx="3381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Emballer avec  tissus </a:t>
            </a:r>
            <a:r>
              <a:rPr lang="fr-FR" err="1"/>
              <a:t>Tyvek</a:t>
            </a:r>
            <a:endParaRPr lang="fr-FR" err="1">
              <a:cs typeface="Calibri"/>
            </a:endParaRPr>
          </a:p>
          <a:p>
            <a:r>
              <a:rPr lang="fr-FR">
                <a:cs typeface="Calibri"/>
              </a:rPr>
              <a:t>Sous la forme de remplacement</a:t>
            </a:r>
          </a:p>
        </p:txBody>
      </p:sp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6BC5AA9-F2C4-42F6-AA4A-02137A665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444" r="-276" b="-161"/>
          <a:stretch/>
        </p:blipFill>
        <p:spPr>
          <a:xfrm>
            <a:off x="6165850" y="1651001"/>
            <a:ext cx="4406911" cy="4204189"/>
          </a:xfrm>
          <a:prstGeom prst="rect">
            <a:avLst/>
          </a:prstGeom>
        </p:spPr>
      </p:pic>
      <p:pic>
        <p:nvPicPr>
          <p:cNvPr id="14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04BDF69-8BAE-4EA0-A5F6-443A8061F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76" b="55627"/>
          <a:stretch/>
        </p:blipFill>
        <p:spPr>
          <a:xfrm>
            <a:off x="1170516" y="1583266"/>
            <a:ext cx="5202778" cy="3945466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8C47A8BF-5BB3-4360-B423-3AE07CB2F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69" y="4266670"/>
            <a:ext cx="1694392" cy="1355726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A695BEB4-025A-41DA-B12D-1B08769232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632" r="-547" b="36364"/>
          <a:stretch/>
        </p:blipFill>
        <p:spPr>
          <a:xfrm>
            <a:off x="1975379" y="4334225"/>
            <a:ext cx="1264727" cy="149781"/>
          </a:xfrm>
          <a:prstGeom prst="rect">
            <a:avLst/>
          </a:prstGeom>
        </p:spPr>
      </p:pic>
      <p:pic>
        <p:nvPicPr>
          <p:cNvPr id="17" name="Image 19">
            <a:extLst>
              <a:ext uri="{FF2B5EF4-FFF2-40B4-BE49-F238E27FC236}">
                <a16:creationId xmlns:a16="http://schemas.microsoft.com/office/drawing/2014/main" id="{B17FD6C2-B867-496D-9041-0B9012602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133" y="5220759"/>
            <a:ext cx="728134" cy="251883"/>
          </a:xfrm>
          <a:prstGeom prst="rect">
            <a:avLst/>
          </a:prstGeom>
        </p:spPr>
      </p:pic>
      <p:pic>
        <p:nvPicPr>
          <p:cNvPr id="21" name="Image 19">
            <a:extLst>
              <a:ext uri="{FF2B5EF4-FFF2-40B4-BE49-F238E27FC236}">
                <a16:creationId xmlns:a16="http://schemas.microsoft.com/office/drawing/2014/main" id="{F6348473-F6AA-4C55-A4E6-947CE943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466" y="4526492"/>
            <a:ext cx="905934" cy="209550"/>
          </a:xfrm>
          <a:prstGeom prst="rect">
            <a:avLst/>
          </a:prstGeom>
        </p:spPr>
      </p:pic>
      <p:pic>
        <p:nvPicPr>
          <p:cNvPr id="22" name="Image 22">
            <a:extLst>
              <a:ext uri="{FF2B5EF4-FFF2-40B4-BE49-F238E27FC236}">
                <a16:creationId xmlns:a16="http://schemas.microsoft.com/office/drawing/2014/main" id="{64F2DAB9-C4A3-4345-B2AF-5A7E175D0A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3602"/>
          <a:stretch/>
        </p:blipFill>
        <p:spPr>
          <a:xfrm>
            <a:off x="2749021" y="4864704"/>
            <a:ext cx="311933" cy="127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6DC3BA-66D7-442D-B602-9C8B88BCD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97554" y="5167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E579E703E564299E70A3E7746833C" ma:contentTypeVersion="5" ma:contentTypeDescription="Crée un document." ma:contentTypeScope="" ma:versionID="fd4c103bc2fda3542b35578337b57138">
  <xsd:schema xmlns:xsd="http://www.w3.org/2001/XMLSchema" xmlns:xs="http://www.w3.org/2001/XMLSchema" xmlns:p="http://schemas.microsoft.com/office/2006/metadata/properties" xmlns:ns2="90eb6551-9c70-4d32-b3a2-1bb91864c3b3" xmlns:ns3="9e7ba31b-03d8-4154-ae63-815ec0050f03" targetNamespace="http://schemas.microsoft.com/office/2006/metadata/properties" ma:root="true" ma:fieldsID="009cf364dc6c100eab4adea439de6a6b" ns2:_="" ns3:_="">
    <xsd:import namespace="90eb6551-9c70-4d32-b3a2-1bb91864c3b3"/>
    <xsd:import namespace="9e7ba31b-03d8-4154-ae63-815ec0050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b6551-9c70-4d32-b3a2-1bb91864c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ba31b-03d8-4154-ae63-815ec0050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AA2796-5BC2-4F02-B05C-E221FB8AC84B}"/>
</file>

<file path=customXml/itemProps2.xml><?xml version="1.0" encoding="utf-8"?>
<ds:datastoreItem xmlns:ds="http://schemas.openxmlformats.org/officeDocument/2006/customXml" ds:itemID="{AAE2CF4C-5EB5-4001-ADE2-C6E8B897CA2A}"/>
</file>

<file path=customXml/itemProps3.xml><?xml version="1.0" encoding="utf-8"?>
<ds:datastoreItem xmlns:ds="http://schemas.openxmlformats.org/officeDocument/2006/customXml" ds:itemID="{8051BAFE-BC69-41B2-B7FA-94DF9BAAF501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318</Words>
  <Application>Microsoft Office PowerPoint</Application>
  <PresentationFormat>Widescreen</PresentationFormat>
  <Paragraphs>98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Défi : Fait en Estrie</vt:lpstr>
      <vt:lpstr>Dessin de Detail</vt:lpstr>
      <vt:lpstr>Tissus utilisés</vt:lpstr>
      <vt:lpstr>Pièce de métal</vt:lpstr>
      <vt:lpstr>Bande élastique</vt:lpstr>
      <vt:lpstr>Innovations Proposées</vt:lpstr>
      <vt:lpstr>Nomenclature Arborescente</vt:lpstr>
      <vt:lpstr>Assemblage</vt:lpstr>
      <vt:lpstr>Diagramme des procédés</vt:lpstr>
      <vt:lpstr>Tableau des opérations et machines</vt:lpstr>
      <vt:lpstr>Projection de mise en production</vt:lpstr>
      <vt:lpstr> Entreprises locales </vt:lpstr>
      <vt:lpstr> Bibliographie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Chartrand</dc:creator>
  <cp:lastModifiedBy>Jean-Claude Chartrand</cp:lastModifiedBy>
  <cp:revision>9</cp:revision>
  <dcterms:created xsi:type="dcterms:W3CDTF">2020-04-13T21:26:17Z</dcterms:created>
  <dcterms:modified xsi:type="dcterms:W3CDTF">2020-04-15T03:23:40Z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0x010100158E579E703E564299E70A3E7746833C</vt:lpwstr>
  </property>
</Properties>
</file>